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_rels/slideMaster2.xml.rels" ContentType="application/vnd.openxmlformats-package.relationships+xml"/>
  <Override PartName="/ppt/slideMasters/_rels/slideMaster1.xml.rels" ContentType="application/vnd.openxmlformats-package.relationship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_rels/notesSlide14.xml.rels" ContentType="application/vnd.openxmlformats-package.relationships+xml"/>
  <Override PartName="/ppt/notesSlides/_rels/notesSlide1.xml.rels" ContentType="application/vnd.openxmlformats-package.relationships+xml"/>
  <Override PartName="/ppt/notesSlides/_rels/notesSlide9.xml.rels" ContentType="application/vnd.openxmlformats-package.relationships+xml"/>
  <Override PartName="/ppt/notesSlides/_rels/notesSlide10.xml.rels" ContentType="application/vnd.openxmlformats-package.relationships+xml"/>
  <Override PartName="/ppt/notesSlides/_rels/notesSlide4.xml.rels" ContentType="application/vnd.openxmlformats-package.relationships+xml"/>
  <Override PartName="/ppt/notesSlides/notesSlide1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4.xml" ContentType="application/vnd.openxmlformats-officedocument.presentationml.notesSlide+xml"/>
  <Override PartName="/ppt/_rels/presentation.xml.rels" ContentType="application/vnd.openxmlformats-package.relationships+xml"/>
  <Override PartName="/ppt/slideLayouts/slideLayout1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_rels/slideLayout22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20.xml.rels" ContentType="application/vnd.openxmlformats-package.relationships+xml"/>
  <Override PartName="/ppt/slideLayouts/slideLayout6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22.xml" ContentType="application/vnd.openxmlformats-officedocument.presentationml.slideLayout+xml"/>
  <Override PartName="/ppt/media/image29.png" ContentType="image/png"/>
  <Override PartName="/ppt/media/image27.png" ContentType="image/png"/>
  <Override PartName="/ppt/media/image24.png" ContentType="image/png"/>
  <Override PartName="/ppt/media/image21.png" ContentType="image/png"/>
  <Override PartName="/ppt/media/image19.png" ContentType="image/png"/>
  <Override PartName="/ppt/media/image17.jpeg" ContentType="image/jpeg"/>
  <Override PartName="/ppt/media/image16.jpeg" ContentType="image/jpeg"/>
  <Override PartName="/ppt/media/image14.png" ContentType="image/png"/>
  <Override PartName="/ppt/media/image34.jpeg" ContentType="image/jpeg"/>
  <Override PartName="/ppt/media/image23.png" ContentType="image/png"/>
  <Override PartName="/ppt/media/image13.jpeg" ContentType="image/jpeg"/>
  <Override PartName="/ppt/media/image11.png" ContentType="image/png"/>
  <Override PartName="/ppt/media/image9.jpeg" ContentType="image/jpeg"/>
  <Override PartName="/ppt/media/image31.png" ContentType="image/png"/>
  <Override PartName="/ppt/media/image7.jpeg" ContentType="image/jpeg"/>
  <Override PartName="/ppt/media/image28.png" ContentType="image/png"/>
  <Override PartName="/ppt/media/image8.jpeg" ContentType="image/jpeg"/>
  <Override PartName="/ppt/media/image32.jpeg" ContentType="image/jpeg"/>
  <Override PartName="/ppt/media/image5.jpeg" ContentType="image/jpeg"/>
  <Override PartName="/ppt/media/image26.jpeg" ContentType="image/jpeg"/>
  <Override PartName="/ppt/media/image33.png" ContentType="image/png"/>
  <Override PartName="/ppt/media/image12.png" ContentType="image/png"/>
  <Override PartName="/ppt/media/image18.png" ContentType="image/png"/>
  <Override PartName="/ppt/media/image6.jpeg" ContentType="image/jpeg"/>
  <Override PartName="/ppt/media/image4.jpeg" ContentType="image/jpeg"/>
  <Override PartName="/ppt/media/image25.png" ContentType="image/png"/>
  <Override PartName="/ppt/media/image30.png" ContentType="image/png"/>
  <Override PartName="/ppt/media/image37.jpeg" ContentType="image/jpeg"/>
  <Override PartName="/ppt/media/image3.jpeg" ContentType="image/jpeg"/>
  <Override PartName="/ppt/media/image15.png" ContentType="image/png"/>
  <Override PartName="/ppt/media/image20.png" ContentType="image/png"/>
  <Override PartName="/ppt/media/image36.jpeg" ContentType="image/jpeg"/>
  <Override PartName="/ppt/media/image2.jpeg" ContentType="image/jpeg"/>
  <Override PartName="/ppt/media/image35.jpeg" ContentType="image/jpeg"/>
  <Override PartName="/ppt/media/image10.png" ContentType="image/png"/>
  <Override PartName="/ppt/media/image1.jpeg" ContentType="image/jpeg"/>
  <Override PartName="/ppt/media/image22.jpeg" ContentType="image/jpeg"/>
  <Override PartName="/ppt/presProps.xml" ContentType="application/vnd.openxmlformats-officedocument.presentationml.presProps+xml"/>
  <Override PartName="/ppt/notesMasters/_rels/notesMaster1.xml.rels" ContentType="application/vnd.openxmlformats-package.relationships+xml"/>
  <Override PartName="/ppt/notesMasters/notesMaster1.xml" ContentType="application/vnd.openxmlformats-officedocument.presentationml.notesMaster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11.xml.rels" ContentType="application/vnd.openxmlformats-package.relationships+xml"/>
  <Override PartName="/ppt/slides/_rels/slide1.xml.rels" ContentType="application/vnd.openxmlformats-package.relationships+xml"/>
  <Override PartName="/ppt/slides/_rels/slide4.xml.rels" ContentType="application/vnd.openxmlformats-package.relationships+xml"/>
  <Override PartName="/ppt/slides/_rels/slide2.xml.rels" ContentType="application/vnd.openxmlformats-package.relationships+xml"/>
  <Override PartName="/ppt/slides/_rels/slide5.xml.rels" ContentType="application/vnd.openxmlformats-package.relationships+xml"/>
  <Override PartName="/ppt/slides/_rels/slide3.xml.rels" ContentType="application/vnd.openxmlformats-package.relationships+xml"/>
  <Override PartName="/ppt/slides/_rels/slide6.xml.rels" ContentType="application/vnd.openxmlformats-package.relationships+xml"/>
  <Override PartName="/ppt/slides/_rels/slide7.xml.rels" ContentType="application/vnd.openxmlformats-package.relationships+xml"/>
  <Override PartName="/ppt/slides/_rels/slide10.xml.rels" ContentType="application/vnd.openxmlformats-package.relationships+xml"/>
  <Override PartName="/ppt/slides/_rels/slide9.xml.rels" ContentType="application/vnd.openxmlformats-package.relationships+xml"/>
  <Override PartName="/ppt/slides/_rels/slide8.xml.rels" ContentType="application/vnd.openxmlformats-package.relationships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10.xml" ContentType="application/vnd.openxmlformats-officedocument.presentationml.slide+xml"/>
  <Override PartName="/ppt/slides/slide8.xml" ContentType="application/vnd.openxmlformats-officedocument.presentationml.slide+xml"/>
  <Override PartName="/ppt/slides/slide11.xml" ContentType="application/vnd.openxmlformats-officedocument.presentationml.slide+xml"/>
  <Override PartName="/ppt/slides/slide9.xml" ContentType="application/vnd.openxmlformats-officedocument.presentationml.slide+xml"/>
  <Override PartName="/ppt/slides/slide12.xml" ContentType="application/vnd.openxmlformats-officedocument.presentationml.slid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</p:sldIdLst>
  <p:sldSz cx="12192000" cy="6858000"/>
  <p:notesSz cx="6858000" cy="914400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presProps" Target="presProps.xml"/>
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3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PlaceHolder 1"/>
          <p:cNvSpPr>
            <a:spLocks noGrp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r>
              <a:rPr b="0" lang="de-DE" sz="1800" spc="-1" strike="noStrike">
                <a:solidFill>
                  <a:srgbClr val="000000"/>
                </a:solidFill>
                <a:latin typeface="Calibri"/>
              </a:rPr>
              <a:t>Folie mittels Klicken verschieben</a:t>
            </a:r>
            <a:endParaRPr b="0" lang="de-DE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4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r>
              <a:rPr b="0" lang="de-DE" sz="2000" spc="-1" strike="noStrike">
                <a:latin typeface="Arial"/>
              </a:rPr>
              <a:t>Format der Notizen mittels Klicken bearbeiten</a:t>
            </a:r>
            <a:endParaRPr b="0" lang="de-DE" sz="2000" spc="-1" strike="noStrike">
              <a:latin typeface="Arial"/>
            </a:endParaRPr>
          </a:p>
        </p:txBody>
      </p:sp>
      <p:sp>
        <p:nvSpPr>
          <p:cNvPr id="85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r>
              <a:rPr b="0" lang="de-DE" sz="1400" spc="-1" strike="noStrike">
                <a:latin typeface="Times New Roman"/>
              </a:rPr>
              <a:t>&lt;Kopfzeile&gt;</a:t>
            </a:r>
            <a:endParaRPr b="0" lang="de-DE" sz="1400" spc="-1" strike="noStrike">
              <a:latin typeface="Times New Roman"/>
            </a:endParaRPr>
          </a:p>
        </p:txBody>
      </p:sp>
      <p:sp>
        <p:nvSpPr>
          <p:cNvPr id="86" name="PlaceHolder 4"/>
          <p:cNvSpPr>
            <a:spLocks noGrp="1"/>
          </p:cNvSpPr>
          <p:nvPr>
            <p:ph type="dt" idx="7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algn="r">
              <a:buNone/>
              <a:defRPr b="0" lang="de-DE" sz="1400" spc="-1" strike="noStrike">
                <a:latin typeface="Times New Roman"/>
              </a:defRPr>
            </a:lvl1pPr>
          </a:lstStyle>
          <a:p>
            <a:pPr algn="r">
              <a:buNone/>
            </a:pPr>
            <a:r>
              <a:rPr b="0" lang="de-DE" sz="1400" spc="-1" strike="noStrike">
                <a:latin typeface="Times New Roman"/>
              </a:rPr>
              <a:t>&lt;Datum/Uhrzeit&gt;</a:t>
            </a:r>
            <a:endParaRPr b="0" lang="de-DE" sz="1400" spc="-1" strike="noStrike">
              <a:latin typeface="Times New Roman"/>
            </a:endParaRPr>
          </a:p>
        </p:txBody>
      </p:sp>
      <p:sp>
        <p:nvSpPr>
          <p:cNvPr id="87" name="PlaceHolder 5"/>
          <p:cNvSpPr>
            <a:spLocks noGrp="1"/>
          </p:cNvSpPr>
          <p:nvPr>
            <p:ph type="ftr" idx="8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>
              <a:defRPr b="0" lang="de-DE" sz="1400" spc="-1" strike="noStrike">
                <a:latin typeface="Times New Roman"/>
              </a:defRPr>
            </a:lvl1pPr>
          </a:lstStyle>
          <a:p>
            <a:r>
              <a:rPr b="0" lang="de-DE" sz="1400" spc="-1" strike="noStrike">
                <a:latin typeface="Times New Roman"/>
              </a:rPr>
              <a:t>&lt;Fußzeile&gt;</a:t>
            </a:r>
            <a:endParaRPr b="0" lang="de-DE" sz="1400" spc="-1" strike="noStrike">
              <a:latin typeface="Times New Roman"/>
            </a:endParaRPr>
          </a:p>
        </p:txBody>
      </p:sp>
      <p:sp>
        <p:nvSpPr>
          <p:cNvPr id="88" name="PlaceHolder 6"/>
          <p:cNvSpPr>
            <a:spLocks noGrp="1"/>
          </p:cNvSpPr>
          <p:nvPr>
            <p:ph type="sldNum" idx="9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algn="r">
              <a:buNone/>
              <a:defRPr b="0" lang="de-DE" sz="1400" spc="-1" strike="noStrike">
                <a:latin typeface="Times New Roman"/>
              </a:defRPr>
            </a:lvl1pPr>
          </a:lstStyle>
          <a:p>
            <a:pPr algn="r">
              <a:buNone/>
            </a:pPr>
            <a:fld id="{BFF00902-E7BD-497E-AC7F-9A8A428117BB}" type="slidenum">
              <a:rPr b="0" lang="de-DE" sz="1400" spc="-1" strike="noStrike">
                <a:latin typeface="Times New Roman"/>
              </a:rPr>
              <a:t>&lt;Foliennummer&gt;</a:t>
            </a:fld>
            <a:endParaRPr b="0" lang="de-DE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1.xml"/><Relationship Id="rId2" Type="http://schemas.openxmlformats.org/officeDocument/2006/relationships/notesMaster" Target="../notesMasters/notesMaster1.xml"/>
</Relationships>
</file>

<file path=ppt/notesSlides/_rels/notesSlide10.xml.rels><?xml version="1.0" encoding="UTF-8"?>
<Relationships xmlns="http://schemas.openxmlformats.org/package/2006/relationships"><Relationship Id="rId1" Type="http://schemas.openxmlformats.org/officeDocument/2006/relationships/slide" Target="../slides/slide10.xml"/><Relationship Id="rId2" Type="http://schemas.openxmlformats.org/officeDocument/2006/relationships/notesMaster" Target="../notesMasters/notesMaster1.xml"/>
</Relationships>
</file>

<file path=ppt/notesSlides/_rels/notesSlide14.xml.rels><?xml version="1.0" encoding="UTF-8"?>
<Relationships xmlns="http://schemas.openxmlformats.org/package/2006/relationships"><Relationship Id="rId1" Type="http://schemas.openxmlformats.org/officeDocument/2006/relationships/slide" Target="../slides/slide14.xml"/><Relationship Id="rId2" Type="http://schemas.openxmlformats.org/officeDocument/2006/relationships/notesMaster" Target="../notesMasters/notesMaster1.xml"/>
</Relationships>
</file>

<file path=ppt/notesSlides/_rels/notesSlide4.xml.rels><?xml version="1.0" encoding="UTF-8"?>
<Relationships xmlns="http://schemas.openxmlformats.org/package/2006/relationships"><Relationship Id="rId1" Type="http://schemas.openxmlformats.org/officeDocument/2006/relationships/slide" Target="../slides/slide4.xml"/><Relationship Id="rId2" Type="http://schemas.openxmlformats.org/officeDocument/2006/relationships/notesMaster" Target="../notesMasters/notesMaster1.xml"/>
</Relationships>
</file>

<file path=ppt/notesSlides/_rels/notesSlide9.xml.rels><?xml version="1.0" encoding="UTF-8"?>
<Relationships xmlns="http://schemas.openxmlformats.org/package/2006/relationships"><Relationship Id="rId1" Type="http://schemas.openxmlformats.org/officeDocument/2006/relationships/slide" Target="../slides/slide9.xml"/><Relationship Id="rId2" Type="http://schemas.openxmlformats.org/officeDocument/2006/relationships/notesMaster" Target="../notesMasters/notesMaster1.xml"/>
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155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endParaRPr b="0" lang="de-DE" sz="2000" spc="-1" strike="noStrike">
              <a:latin typeface="Arial"/>
            </a:endParaRPr>
          </a:p>
        </p:txBody>
      </p:sp>
      <p:sp>
        <p:nvSpPr>
          <p:cNvPr id="156" name="Foliennummernplatzhalter 3"/>
          <p:cNvSpPr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b">
            <a:noAutofit/>
          </a:bodyPr>
          <a:p>
            <a:pPr algn="r">
              <a:lnSpc>
                <a:spcPct val="100000"/>
              </a:lnSpc>
              <a:buNone/>
              <a:tabLst>
                <a:tab algn="l" pos="0"/>
              </a:tabLst>
            </a:pPr>
            <a:fld id="{4E5D080B-D3D2-438D-BDAC-0FD2874409D2}" type="slidenum">
              <a:rPr b="0" lang="de-DE" sz="1800" spc="-1" strike="noStrike">
                <a:solidFill>
                  <a:srgbClr val="000000"/>
                </a:solidFill>
                <a:latin typeface="+mn-lt"/>
                <a:ea typeface="+mn-ea"/>
              </a:rPr>
              <a:t>&lt;Foliennummer&gt;</a:t>
            </a:fld>
            <a:endParaRPr b="0" lang="de-DE" sz="1800" spc="-1" strike="noStrike">
              <a:latin typeface="Arial"/>
            </a:endParaRPr>
          </a:p>
        </p:txBody>
      </p:sp>
    </p:spTree>
  </p:cSld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164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endParaRPr b="0" lang="de-DE" sz="2000" spc="-1" strike="noStrike">
              <a:latin typeface="Arial"/>
            </a:endParaRPr>
          </a:p>
        </p:txBody>
      </p:sp>
      <p:sp>
        <p:nvSpPr>
          <p:cNvPr id="165" name="Foliennummernplatzhalter 3"/>
          <p:cNvSpPr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b">
            <a:noAutofit/>
          </a:bodyPr>
          <a:p>
            <a:pPr algn="r">
              <a:lnSpc>
                <a:spcPct val="100000"/>
              </a:lnSpc>
              <a:buNone/>
              <a:tabLst>
                <a:tab algn="l" pos="0"/>
              </a:tabLst>
            </a:pPr>
            <a:fld id="{A49C77F7-A975-4AFA-A752-B09DBE51E40D}" type="slidenum">
              <a:rPr b="0" lang="de-DE" sz="1800" spc="-1" strike="noStrike">
                <a:solidFill>
                  <a:srgbClr val="000000"/>
                </a:solidFill>
                <a:latin typeface="+mn-lt"/>
                <a:ea typeface="+mn-ea"/>
              </a:rPr>
              <a:t>&lt;Foliennummer&gt;</a:t>
            </a:fld>
            <a:endParaRPr b="0" lang="de-DE" sz="1800" spc="-1" strike="noStrike">
              <a:latin typeface="Arial"/>
            </a:endParaRPr>
          </a:p>
        </p:txBody>
      </p:sp>
    </p:spTree>
  </p:cSld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167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endParaRPr b="0" lang="de-DE" sz="2000" spc="-1" strike="noStrike">
              <a:latin typeface="Arial"/>
            </a:endParaRPr>
          </a:p>
        </p:txBody>
      </p:sp>
      <p:sp>
        <p:nvSpPr>
          <p:cNvPr id="168" name="Foliennummernplatzhalter 3"/>
          <p:cNvSpPr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b">
            <a:noAutofit/>
          </a:bodyPr>
          <a:p>
            <a:pPr algn="r">
              <a:lnSpc>
                <a:spcPct val="100000"/>
              </a:lnSpc>
              <a:buNone/>
              <a:tabLst>
                <a:tab algn="l" pos="0"/>
              </a:tabLst>
            </a:pPr>
            <a:fld id="{E3B0EF81-177C-407F-A5D7-770AD09D54C1}" type="slidenum">
              <a:rPr b="0" lang="de-DE" sz="1800" spc="-1" strike="noStrike">
                <a:solidFill>
                  <a:srgbClr val="000000"/>
                </a:solidFill>
                <a:latin typeface="+mn-lt"/>
                <a:ea typeface="+mn-ea"/>
              </a:rPr>
              <a:t>&lt;Foliennummer&gt;</a:t>
            </a:fld>
            <a:endParaRPr b="0" lang="de-DE" sz="1800" spc="-1" strike="noStrike">
              <a:latin typeface="Arial"/>
            </a:endParaRPr>
          </a:p>
        </p:txBody>
      </p:sp>
    </p:spTree>
  </p:cSld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560"/>
          </a:xfrm>
          <a:prstGeom prst="rect">
            <a:avLst/>
          </a:prstGeom>
          <a:ln w="0">
            <a:noFill/>
          </a:ln>
        </p:spPr>
      </p:sp>
      <p:sp>
        <p:nvSpPr>
          <p:cNvPr id="15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endParaRPr b="0" lang="de-DE" sz="2000" spc="-1" strike="noStrike">
              <a:latin typeface="Arial"/>
            </a:endParaRPr>
          </a:p>
        </p:txBody>
      </p:sp>
      <p:sp>
        <p:nvSpPr>
          <p:cNvPr id="159" name="Foliennummernplatzhalter 3"/>
          <p:cNvSpPr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b">
            <a:noAutofit/>
          </a:bodyPr>
          <a:p>
            <a:pPr algn="r">
              <a:lnSpc>
                <a:spcPct val="100000"/>
              </a:lnSpc>
              <a:buNone/>
              <a:tabLst>
                <a:tab algn="l" pos="0"/>
              </a:tabLst>
            </a:pPr>
            <a:fld id="{A49588FC-E19C-423C-9062-014EBEFA47B2}" type="slidenum">
              <a:rPr b="0" lang="de-DE" sz="1800" spc="-1" strike="noStrike">
                <a:solidFill>
                  <a:srgbClr val="000000"/>
                </a:solidFill>
                <a:latin typeface="+mn-lt"/>
                <a:ea typeface="+mn-ea"/>
              </a:rPr>
              <a:t>&lt;Foliennummer&gt;</a:t>
            </a:fld>
            <a:endParaRPr b="0" lang="de-DE" sz="1800" spc="-1" strike="noStrike">
              <a:latin typeface="Arial"/>
            </a:endParaRPr>
          </a:p>
        </p:txBody>
      </p:sp>
    </p:spTree>
  </p:cSld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16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endParaRPr b="0" lang="de-DE" sz="2000" spc="-1" strike="noStrike">
              <a:latin typeface="Arial"/>
            </a:endParaRPr>
          </a:p>
        </p:txBody>
      </p:sp>
      <p:sp>
        <p:nvSpPr>
          <p:cNvPr id="162" name="Foliennummernplatzhalter 3"/>
          <p:cNvSpPr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b">
            <a:noAutofit/>
          </a:bodyPr>
          <a:p>
            <a:pPr algn="r">
              <a:lnSpc>
                <a:spcPct val="100000"/>
              </a:lnSpc>
              <a:buNone/>
              <a:tabLst>
                <a:tab algn="l" pos="0"/>
              </a:tabLst>
            </a:pPr>
            <a:fld id="{6DC665EB-CA04-4643-992E-7244C5B46F72}" type="slidenum">
              <a:rPr b="0" lang="de-DE" sz="1800" spc="-1" strike="noStrike">
                <a:solidFill>
                  <a:srgbClr val="000000"/>
                </a:solidFill>
                <a:latin typeface="+mn-lt"/>
                <a:ea typeface="+mn-ea"/>
              </a:rPr>
              <a:t>&lt;Foliennummer&gt;</a:t>
            </a:fld>
            <a:endParaRPr b="0" lang="de-DE" sz="1800" spc="-1" strike="noStrike">
              <a:latin typeface="Arial"/>
            </a:endParaRPr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9ADA322B-20F4-4821-A66D-222E3DFF0F96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de-DE"/>
              <a:t/>
            </a:r>
          </a:p>
        </p:txBody>
      </p:sp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831960" y="1709640"/>
            <a:ext cx="10515240" cy="2852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de-DE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/>
          </p:nvPr>
        </p:nvSpPr>
        <p:spPr>
          <a:xfrm>
            <a:off x="831960" y="4589640"/>
            <a:ext cx="10515240" cy="715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/>
          </p:nvPr>
        </p:nvSpPr>
        <p:spPr>
          <a:xfrm>
            <a:off x="831960" y="5373360"/>
            <a:ext cx="10515240" cy="715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C05EF5F5-9292-446B-AFDC-427055D0AF93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de-DE"/>
              <a:t/>
            </a: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831960" y="1709640"/>
            <a:ext cx="10515240" cy="2852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de-DE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/>
          </p:nvPr>
        </p:nvSpPr>
        <p:spPr>
          <a:xfrm>
            <a:off x="831960" y="4589640"/>
            <a:ext cx="5131080" cy="715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6000"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/>
          </p:nvPr>
        </p:nvSpPr>
        <p:spPr>
          <a:xfrm>
            <a:off x="6220080" y="4589640"/>
            <a:ext cx="5131080" cy="715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6000"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/>
          </p:nvPr>
        </p:nvSpPr>
        <p:spPr>
          <a:xfrm>
            <a:off x="831960" y="5373360"/>
            <a:ext cx="5131080" cy="715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6000"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/>
          </p:nvPr>
        </p:nvSpPr>
        <p:spPr>
          <a:xfrm>
            <a:off x="6220080" y="5373360"/>
            <a:ext cx="5131080" cy="715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6000"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379D9F89-A0DC-46CE-8CC8-B8C94AE0C052}" type="slidenum">
              <a:t>&lt;#&gt;</a:t>
            </a:fld>
          </a:p>
        </p:txBody>
      </p:sp>
      <p:sp>
        <p:nvSpPr>
          <p:cNvPr id="9" name="PlaceHolder 8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de-DE"/>
              <a:t/>
            </a: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831960" y="1709640"/>
            <a:ext cx="10515240" cy="2852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de-DE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/>
          </p:nvPr>
        </p:nvSpPr>
        <p:spPr>
          <a:xfrm>
            <a:off x="831960" y="4589640"/>
            <a:ext cx="3385800" cy="715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3000"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/>
          </p:nvPr>
        </p:nvSpPr>
        <p:spPr>
          <a:xfrm>
            <a:off x="4387320" y="4589640"/>
            <a:ext cx="3385800" cy="715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3000"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/>
          </p:nvPr>
        </p:nvSpPr>
        <p:spPr>
          <a:xfrm>
            <a:off x="7943040" y="4589640"/>
            <a:ext cx="3385800" cy="715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3000"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/>
          </p:nvPr>
        </p:nvSpPr>
        <p:spPr>
          <a:xfrm>
            <a:off x="831960" y="5373360"/>
            <a:ext cx="3385800" cy="715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3000"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/>
          </p:nvPr>
        </p:nvSpPr>
        <p:spPr>
          <a:xfrm>
            <a:off x="4387320" y="5373360"/>
            <a:ext cx="3385800" cy="715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3000"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/>
          </p:nvPr>
        </p:nvSpPr>
        <p:spPr>
          <a:xfrm>
            <a:off x="7943040" y="5373360"/>
            <a:ext cx="3385800" cy="715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3000"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1B03F9D6-770C-4672-AE9A-6001A9100C33}" type="slidenum">
              <a:t>&lt;#&gt;</a:t>
            </a:fld>
          </a:p>
        </p:txBody>
      </p:sp>
      <p:sp>
        <p:nvSpPr>
          <p:cNvPr id="11" name="PlaceHolder 10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de-DE"/>
              <a:t/>
            </a: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B7B646C2-FDD0-4915-A351-71E2D77BD791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de-DE"/>
              <a:t/>
            </a:r>
          </a:p>
        </p:txBody>
      </p:sp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831960" y="1709640"/>
            <a:ext cx="10515240" cy="2852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de-DE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8" name="PlaceHolder 2"/>
          <p:cNvSpPr>
            <a:spLocks noGrp="1"/>
          </p:cNvSpPr>
          <p:nvPr>
            <p:ph type="subTitle"/>
          </p:nvPr>
        </p:nvSpPr>
        <p:spPr>
          <a:xfrm>
            <a:off x="831960" y="4589640"/>
            <a:ext cx="10515240" cy="1499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de-DE" sz="3200" spc="-1" strike="noStrike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2E6F2CAB-BDB7-4DD3-A60E-0BA5A9CB01A0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de-DE"/>
              <a:t/>
            </a: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831960" y="1709640"/>
            <a:ext cx="10515240" cy="2852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de-DE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/>
          </p:nvPr>
        </p:nvSpPr>
        <p:spPr>
          <a:xfrm>
            <a:off x="831960" y="4589640"/>
            <a:ext cx="10515240" cy="1499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2130E234-606F-4B5B-9FE2-90BF52A45100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de-DE"/>
              <a:t/>
            </a: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831960" y="1709640"/>
            <a:ext cx="10515240" cy="2852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de-DE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2" name="PlaceHolder 2"/>
          <p:cNvSpPr>
            <a:spLocks noGrp="1"/>
          </p:cNvSpPr>
          <p:nvPr>
            <p:ph/>
          </p:nvPr>
        </p:nvSpPr>
        <p:spPr>
          <a:xfrm>
            <a:off x="831960" y="4589640"/>
            <a:ext cx="5131080" cy="1499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3" name="PlaceHolder 3"/>
          <p:cNvSpPr>
            <a:spLocks noGrp="1"/>
          </p:cNvSpPr>
          <p:nvPr>
            <p:ph/>
          </p:nvPr>
        </p:nvSpPr>
        <p:spPr>
          <a:xfrm>
            <a:off x="6220080" y="4589640"/>
            <a:ext cx="5131080" cy="1499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93FCD793-E7FA-47F4-836C-6CBE01971516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de-DE"/>
              <a:t/>
            </a: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title"/>
          </p:nvPr>
        </p:nvSpPr>
        <p:spPr>
          <a:xfrm>
            <a:off x="831960" y="1709640"/>
            <a:ext cx="10515240" cy="2852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de-DE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FE3E7181-BC7E-422F-8931-66FC68396F94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de-DE"/>
              <a:t/>
            </a: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subTitle"/>
          </p:nvPr>
        </p:nvSpPr>
        <p:spPr>
          <a:xfrm>
            <a:off x="831960" y="1709640"/>
            <a:ext cx="10515240" cy="13222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de-DE" sz="32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C17D60E4-6BB1-4675-8ACA-BE5F3D90AE45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de-DE"/>
              <a:t/>
            </a: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PlaceHolder 1"/>
          <p:cNvSpPr>
            <a:spLocks noGrp="1"/>
          </p:cNvSpPr>
          <p:nvPr>
            <p:ph type="title"/>
          </p:nvPr>
        </p:nvSpPr>
        <p:spPr>
          <a:xfrm>
            <a:off x="831960" y="1709640"/>
            <a:ext cx="10515240" cy="2852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de-DE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7" name="PlaceHolder 2"/>
          <p:cNvSpPr>
            <a:spLocks noGrp="1"/>
          </p:cNvSpPr>
          <p:nvPr>
            <p:ph/>
          </p:nvPr>
        </p:nvSpPr>
        <p:spPr>
          <a:xfrm>
            <a:off x="831960" y="4589640"/>
            <a:ext cx="5131080" cy="715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6000"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8" name="PlaceHolder 3"/>
          <p:cNvSpPr>
            <a:spLocks noGrp="1"/>
          </p:cNvSpPr>
          <p:nvPr>
            <p:ph/>
          </p:nvPr>
        </p:nvSpPr>
        <p:spPr>
          <a:xfrm>
            <a:off x="6220080" y="4589640"/>
            <a:ext cx="5131080" cy="1499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9" name="PlaceHolder 4"/>
          <p:cNvSpPr>
            <a:spLocks noGrp="1"/>
          </p:cNvSpPr>
          <p:nvPr>
            <p:ph/>
          </p:nvPr>
        </p:nvSpPr>
        <p:spPr>
          <a:xfrm>
            <a:off x="831960" y="5373360"/>
            <a:ext cx="5131080" cy="715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6000"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B14BC48C-4162-4932-A01A-C82491CE40DB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de-DE"/>
              <a:t/>
            </a: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831960" y="1709640"/>
            <a:ext cx="10515240" cy="2852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de-DE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831960" y="4589640"/>
            <a:ext cx="10515240" cy="1499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de-DE" sz="3200" spc="-1" strike="noStrike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AA11B1A0-9D73-4B18-8828-B93A3D87CC0C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de-DE"/>
              <a:t/>
            </a: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PlaceHolder 1"/>
          <p:cNvSpPr>
            <a:spLocks noGrp="1"/>
          </p:cNvSpPr>
          <p:nvPr>
            <p:ph type="title"/>
          </p:nvPr>
        </p:nvSpPr>
        <p:spPr>
          <a:xfrm>
            <a:off x="831960" y="1709640"/>
            <a:ext cx="10515240" cy="2852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de-DE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1" name="PlaceHolder 2"/>
          <p:cNvSpPr>
            <a:spLocks noGrp="1"/>
          </p:cNvSpPr>
          <p:nvPr>
            <p:ph/>
          </p:nvPr>
        </p:nvSpPr>
        <p:spPr>
          <a:xfrm>
            <a:off x="831960" y="4589640"/>
            <a:ext cx="5131080" cy="1499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2" name="PlaceHolder 3"/>
          <p:cNvSpPr>
            <a:spLocks noGrp="1"/>
          </p:cNvSpPr>
          <p:nvPr>
            <p:ph/>
          </p:nvPr>
        </p:nvSpPr>
        <p:spPr>
          <a:xfrm>
            <a:off x="6220080" y="4589640"/>
            <a:ext cx="5131080" cy="715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6000"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3" name="PlaceHolder 4"/>
          <p:cNvSpPr>
            <a:spLocks noGrp="1"/>
          </p:cNvSpPr>
          <p:nvPr>
            <p:ph/>
          </p:nvPr>
        </p:nvSpPr>
        <p:spPr>
          <a:xfrm>
            <a:off x="6220080" y="5373360"/>
            <a:ext cx="5131080" cy="715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6000"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8C0AC507-92CD-4D6D-8864-14D15E37CBC6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de-DE"/>
              <a:t/>
            </a: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831960" y="1709640"/>
            <a:ext cx="10515240" cy="2852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de-DE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5" name="PlaceHolder 2"/>
          <p:cNvSpPr>
            <a:spLocks noGrp="1"/>
          </p:cNvSpPr>
          <p:nvPr>
            <p:ph/>
          </p:nvPr>
        </p:nvSpPr>
        <p:spPr>
          <a:xfrm>
            <a:off x="831960" y="4589640"/>
            <a:ext cx="5131080" cy="715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6000"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6" name="PlaceHolder 3"/>
          <p:cNvSpPr>
            <a:spLocks noGrp="1"/>
          </p:cNvSpPr>
          <p:nvPr>
            <p:ph/>
          </p:nvPr>
        </p:nvSpPr>
        <p:spPr>
          <a:xfrm>
            <a:off x="6220080" y="4589640"/>
            <a:ext cx="5131080" cy="715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6000"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7" name="PlaceHolder 4"/>
          <p:cNvSpPr>
            <a:spLocks noGrp="1"/>
          </p:cNvSpPr>
          <p:nvPr>
            <p:ph/>
          </p:nvPr>
        </p:nvSpPr>
        <p:spPr>
          <a:xfrm>
            <a:off x="831960" y="5373360"/>
            <a:ext cx="10515240" cy="715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21E21FE4-145D-418B-83EC-B671186BF6A5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de-DE"/>
              <a:t/>
            </a: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PlaceHolder 1"/>
          <p:cNvSpPr>
            <a:spLocks noGrp="1"/>
          </p:cNvSpPr>
          <p:nvPr>
            <p:ph type="title"/>
          </p:nvPr>
        </p:nvSpPr>
        <p:spPr>
          <a:xfrm>
            <a:off x="831960" y="1709640"/>
            <a:ext cx="10515240" cy="2852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de-DE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9" name="PlaceHolder 2"/>
          <p:cNvSpPr>
            <a:spLocks noGrp="1"/>
          </p:cNvSpPr>
          <p:nvPr>
            <p:ph/>
          </p:nvPr>
        </p:nvSpPr>
        <p:spPr>
          <a:xfrm>
            <a:off x="831960" y="4589640"/>
            <a:ext cx="10515240" cy="715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0" name="PlaceHolder 3"/>
          <p:cNvSpPr>
            <a:spLocks noGrp="1"/>
          </p:cNvSpPr>
          <p:nvPr>
            <p:ph/>
          </p:nvPr>
        </p:nvSpPr>
        <p:spPr>
          <a:xfrm>
            <a:off x="831960" y="5373360"/>
            <a:ext cx="10515240" cy="715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88CCFF98-9A47-4876-8BE4-9342AF64A33B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de-DE"/>
              <a:t/>
            </a: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PlaceHolder 1"/>
          <p:cNvSpPr>
            <a:spLocks noGrp="1"/>
          </p:cNvSpPr>
          <p:nvPr>
            <p:ph type="title"/>
          </p:nvPr>
        </p:nvSpPr>
        <p:spPr>
          <a:xfrm>
            <a:off x="831960" y="1709640"/>
            <a:ext cx="10515240" cy="2852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de-DE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2" name="PlaceHolder 2"/>
          <p:cNvSpPr>
            <a:spLocks noGrp="1"/>
          </p:cNvSpPr>
          <p:nvPr>
            <p:ph/>
          </p:nvPr>
        </p:nvSpPr>
        <p:spPr>
          <a:xfrm>
            <a:off x="831960" y="4589640"/>
            <a:ext cx="5131080" cy="715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6000"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3" name="PlaceHolder 3"/>
          <p:cNvSpPr>
            <a:spLocks noGrp="1"/>
          </p:cNvSpPr>
          <p:nvPr>
            <p:ph/>
          </p:nvPr>
        </p:nvSpPr>
        <p:spPr>
          <a:xfrm>
            <a:off x="6220080" y="4589640"/>
            <a:ext cx="5131080" cy="715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6000"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4" name="PlaceHolder 4"/>
          <p:cNvSpPr>
            <a:spLocks noGrp="1"/>
          </p:cNvSpPr>
          <p:nvPr>
            <p:ph/>
          </p:nvPr>
        </p:nvSpPr>
        <p:spPr>
          <a:xfrm>
            <a:off x="831960" y="5373360"/>
            <a:ext cx="5131080" cy="715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6000"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5" name="PlaceHolder 5"/>
          <p:cNvSpPr>
            <a:spLocks noGrp="1"/>
          </p:cNvSpPr>
          <p:nvPr>
            <p:ph/>
          </p:nvPr>
        </p:nvSpPr>
        <p:spPr>
          <a:xfrm>
            <a:off x="6220080" y="5373360"/>
            <a:ext cx="5131080" cy="715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6000"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F6B7CE84-CFEC-4A9B-B283-0455AA2506BB}" type="slidenum">
              <a:t>&lt;#&gt;</a:t>
            </a:fld>
          </a:p>
        </p:txBody>
      </p:sp>
      <p:sp>
        <p:nvSpPr>
          <p:cNvPr id="9" name="PlaceHolder 8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de-DE"/>
              <a:t/>
            </a: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PlaceHolder 1"/>
          <p:cNvSpPr>
            <a:spLocks noGrp="1"/>
          </p:cNvSpPr>
          <p:nvPr>
            <p:ph type="title"/>
          </p:nvPr>
        </p:nvSpPr>
        <p:spPr>
          <a:xfrm>
            <a:off x="831960" y="1709640"/>
            <a:ext cx="10515240" cy="2852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de-DE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7" name="PlaceHolder 2"/>
          <p:cNvSpPr>
            <a:spLocks noGrp="1"/>
          </p:cNvSpPr>
          <p:nvPr>
            <p:ph/>
          </p:nvPr>
        </p:nvSpPr>
        <p:spPr>
          <a:xfrm>
            <a:off x="831960" y="4589640"/>
            <a:ext cx="3385800" cy="715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3000"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8" name="PlaceHolder 3"/>
          <p:cNvSpPr>
            <a:spLocks noGrp="1"/>
          </p:cNvSpPr>
          <p:nvPr>
            <p:ph/>
          </p:nvPr>
        </p:nvSpPr>
        <p:spPr>
          <a:xfrm>
            <a:off x="4387320" y="4589640"/>
            <a:ext cx="3385800" cy="715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3000"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9" name="PlaceHolder 4"/>
          <p:cNvSpPr>
            <a:spLocks noGrp="1"/>
          </p:cNvSpPr>
          <p:nvPr>
            <p:ph/>
          </p:nvPr>
        </p:nvSpPr>
        <p:spPr>
          <a:xfrm>
            <a:off x="7943040" y="4589640"/>
            <a:ext cx="3385800" cy="715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3000"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0" name="PlaceHolder 5"/>
          <p:cNvSpPr>
            <a:spLocks noGrp="1"/>
          </p:cNvSpPr>
          <p:nvPr>
            <p:ph/>
          </p:nvPr>
        </p:nvSpPr>
        <p:spPr>
          <a:xfrm>
            <a:off x="831960" y="5373360"/>
            <a:ext cx="3385800" cy="715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3000"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1" name="PlaceHolder 6"/>
          <p:cNvSpPr>
            <a:spLocks noGrp="1"/>
          </p:cNvSpPr>
          <p:nvPr>
            <p:ph/>
          </p:nvPr>
        </p:nvSpPr>
        <p:spPr>
          <a:xfrm>
            <a:off x="4387320" y="5373360"/>
            <a:ext cx="3385800" cy="715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3000"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2" name="PlaceHolder 7"/>
          <p:cNvSpPr>
            <a:spLocks noGrp="1"/>
          </p:cNvSpPr>
          <p:nvPr>
            <p:ph/>
          </p:nvPr>
        </p:nvSpPr>
        <p:spPr>
          <a:xfrm>
            <a:off x="7943040" y="5373360"/>
            <a:ext cx="3385800" cy="715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3000"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8C6410C9-F58A-40FD-9A0B-217D8FE5F69E}" type="slidenum">
              <a:t>&lt;#&gt;</a:t>
            </a:fld>
          </a:p>
        </p:txBody>
      </p:sp>
      <p:sp>
        <p:nvSpPr>
          <p:cNvPr id="11" name="PlaceHolder 10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de-DE"/>
              <a:t/>
            </a: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831960" y="1709640"/>
            <a:ext cx="10515240" cy="2852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de-DE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/>
          </p:nvPr>
        </p:nvSpPr>
        <p:spPr>
          <a:xfrm>
            <a:off x="831960" y="4589640"/>
            <a:ext cx="10515240" cy="1499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4A22AC88-D4C7-484F-81A4-BBC04D8F0EAB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de-DE"/>
              <a:t/>
            </a: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831960" y="1709640"/>
            <a:ext cx="10515240" cy="2852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de-DE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/>
          </p:nvPr>
        </p:nvSpPr>
        <p:spPr>
          <a:xfrm>
            <a:off x="831960" y="4589640"/>
            <a:ext cx="5131080" cy="1499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/>
          </p:nvPr>
        </p:nvSpPr>
        <p:spPr>
          <a:xfrm>
            <a:off x="6220080" y="4589640"/>
            <a:ext cx="5131080" cy="1499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074E90AF-89C9-4680-8482-CB38E1F154E0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de-DE"/>
              <a:t/>
            </a: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831960" y="1709640"/>
            <a:ext cx="10515240" cy="2852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de-DE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AEF53189-C380-49A9-A5B2-415920F7B494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de-DE"/>
              <a:t/>
            </a: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831960" y="1709640"/>
            <a:ext cx="10515240" cy="13222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de-DE" sz="32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5E8681BA-1C6D-46B7-8359-743E4FA72943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de-DE"/>
              <a:t/>
            </a: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831960" y="1709640"/>
            <a:ext cx="10515240" cy="2852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de-DE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/>
          </p:nvPr>
        </p:nvSpPr>
        <p:spPr>
          <a:xfrm>
            <a:off x="831960" y="4589640"/>
            <a:ext cx="5131080" cy="715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6000"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/>
          </p:nvPr>
        </p:nvSpPr>
        <p:spPr>
          <a:xfrm>
            <a:off x="6220080" y="4589640"/>
            <a:ext cx="5131080" cy="1499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/>
          </p:nvPr>
        </p:nvSpPr>
        <p:spPr>
          <a:xfrm>
            <a:off x="831960" y="5373360"/>
            <a:ext cx="5131080" cy="715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6000"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D4DA24F2-3E8E-4E0B-A424-56FB0F043119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de-DE"/>
              <a:t/>
            </a: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831960" y="1709640"/>
            <a:ext cx="10515240" cy="2852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de-DE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/>
          </p:nvPr>
        </p:nvSpPr>
        <p:spPr>
          <a:xfrm>
            <a:off x="831960" y="4589640"/>
            <a:ext cx="5131080" cy="1499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/>
          </p:nvPr>
        </p:nvSpPr>
        <p:spPr>
          <a:xfrm>
            <a:off x="6220080" y="4589640"/>
            <a:ext cx="5131080" cy="715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6000"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/>
          </p:nvPr>
        </p:nvSpPr>
        <p:spPr>
          <a:xfrm>
            <a:off x="6220080" y="5373360"/>
            <a:ext cx="5131080" cy="715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6000"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770A2B3C-4B42-45A3-A29A-A998AC390FD7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de-DE"/>
              <a:t/>
            </a: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831960" y="1709640"/>
            <a:ext cx="10515240" cy="2852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de-DE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/>
          </p:nvPr>
        </p:nvSpPr>
        <p:spPr>
          <a:xfrm>
            <a:off x="831960" y="4589640"/>
            <a:ext cx="5131080" cy="715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6000"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/>
          </p:nvPr>
        </p:nvSpPr>
        <p:spPr>
          <a:xfrm>
            <a:off x="6220080" y="4589640"/>
            <a:ext cx="5131080" cy="715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6000"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/>
          </p:nvPr>
        </p:nvSpPr>
        <p:spPr>
          <a:xfrm>
            <a:off x="831960" y="5373360"/>
            <a:ext cx="10515240" cy="715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54351730-C0F2-47F6-93BB-9247A323839D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de-DE"/>
              <a:t/>
            </a: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831960" y="1709640"/>
            <a:ext cx="10515240" cy="2852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p>
            <a:pPr>
              <a:lnSpc>
                <a:spcPct val="90000"/>
              </a:lnSpc>
              <a:buNone/>
              <a:tabLst>
                <a:tab algn="l" pos="0"/>
              </a:tabLst>
            </a:pPr>
            <a:r>
              <a:rPr b="0" lang="de-DE" sz="6000" spc="-1" strike="noStrike">
                <a:solidFill>
                  <a:srgbClr val="000000"/>
                </a:solidFill>
                <a:latin typeface="Calibri Light"/>
              </a:rPr>
              <a:t>Mastertitelformat bearbeiten</a:t>
            </a:r>
            <a:endParaRPr b="0" lang="de-DE" sz="60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body"/>
          </p:nvPr>
        </p:nvSpPr>
        <p:spPr>
          <a:xfrm>
            <a:off x="831960" y="4589640"/>
            <a:ext cx="10515240" cy="149976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de-DE" sz="2400" spc="-1" strike="noStrike">
                <a:solidFill>
                  <a:srgbClr val="898989"/>
                </a:solidFill>
                <a:latin typeface="Calibri"/>
              </a:rPr>
              <a:t>Mastertextformat bearbeiten</a:t>
            </a:r>
            <a:endParaRPr b="0" lang="de-DE" sz="2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dt" idx="1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>
              <a:lnSpc>
                <a:spcPct val="100000"/>
              </a:lnSpc>
              <a:buNone/>
              <a:tabLst>
                <a:tab algn="l" pos="0"/>
              </a:tabLst>
              <a:defRPr b="0" lang="de-DE" sz="1200" spc="-1" strike="noStrike">
                <a:solidFill>
                  <a:srgbClr val="898989"/>
                </a:solidFill>
                <a:latin typeface="Calibri"/>
              </a:defRPr>
            </a:lvl1pPr>
          </a:lstStyle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de-DE" sz="1200" spc="-1" strike="noStrike">
                <a:solidFill>
                  <a:srgbClr val="898989"/>
                </a:solidFill>
                <a:latin typeface="Calibri"/>
              </a:rPr>
              <a:t>&lt;Datum/Uhrzeit&gt;</a:t>
            </a:r>
            <a:endParaRPr b="0" lang="de-DE" sz="1200" spc="-1" strike="noStrike"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ftr" idx="2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anchor="ctr" anchorCtr="1">
            <a:noAutofit/>
          </a:bodyPr>
          <a:lstStyle>
            <a:lvl1pPr algn="ctr">
              <a:buNone/>
              <a:defRPr b="0" lang="de-DE" sz="1400" spc="-1" strike="noStrike">
                <a:latin typeface="Times New Roman"/>
              </a:defRPr>
            </a:lvl1pPr>
          </a:lstStyle>
          <a:p>
            <a:pPr algn="ctr">
              <a:buNone/>
            </a:pPr>
            <a:r>
              <a:rPr b="0" lang="de-DE" sz="1400" spc="-1" strike="noStrike">
                <a:latin typeface="Times New Roman"/>
              </a:rPr>
              <a:t>&lt;Fußzeile&gt;</a:t>
            </a:r>
            <a:endParaRPr b="0" lang="de-DE" sz="1400" spc="-1" strike="noStrike"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sldNum" idx="3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algn="r">
              <a:lnSpc>
                <a:spcPct val="100000"/>
              </a:lnSpc>
              <a:buNone/>
              <a:tabLst>
                <a:tab algn="l" pos="0"/>
              </a:tabLst>
              <a:defRPr b="0" lang="de-DE" sz="1200" spc="-1" strike="noStrike">
                <a:solidFill>
                  <a:srgbClr val="898989"/>
                </a:solidFill>
                <a:latin typeface="Calibri"/>
              </a:defRPr>
            </a:lvl1pPr>
          </a:lstStyle>
          <a:p>
            <a:pPr algn="r">
              <a:lnSpc>
                <a:spcPct val="100000"/>
              </a:lnSpc>
              <a:buNone/>
              <a:tabLst>
                <a:tab algn="l" pos="0"/>
              </a:tabLst>
            </a:pPr>
            <a:fld id="{5FC3F01B-EE92-4DF8-8213-73D024EB473E}" type="slidenum">
              <a:rPr b="0" lang="de-DE" sz="1200" spc="-1" strike="noStrike">
                <a:solidFill>
                  <a:srgbClr val="898989"/>
                </a:solidFill>
                <a:latin typeface="Calibri"/>
              </a:rPr>
              <a:t>&lt;Foliennummer&gt;</a:t>
            </a:fld>
            <a:endParaRPr b="0" lang="de-DE" sz="12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>
              <a:lnSpc>
                <a:spcPct val="90000"/>
              </a:lnSpc>
              <a:buNone/>
              <a:tabLst>
                <a:tab algn="l" pos="0"/>
              </a:tabLst>
            </a:pPr>
            <a:r>
              <a:rPr b="0" lang="de-DE" sz="4400" spc="-1" strike="noStrike">
                <a:solidFill>
                  <a:srgbClr val="000000"/>
                </a:solidFill>
                <a:latin typeface="Calibri Light"/>
              </a:rPr>
              <a:t>Mastertitelformat bearbeiten</a:t>
            </a:r>
            <a:endParaRPr b="0" lang="de-DE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2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81120" cy="435096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de-DE" sz="2800" spc="-1" strike="noStrike">
                <a:solidFill>
                  <a:srgbClr val="000000"/>
                </a:solidFill>
                <a:latin typeface="Calibri"/>
              </a:rPr>
              <a:t>Mastertextformat bearbeiten</a:t>
            </a: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  <a:p>
            <a:pPr lvl="1" marL="685800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de-DE" sz="2400" spc="-1" strike="noStrike">
                <a:solidFill>
                  <a:srgbClr val="000000"/>
                </a:solidFill>
                <a:latin typeface="Calibri"/>
              </a:rPr>
              <a:t>Zweite Ebene</a:t>
            </a:r>
            <a:endParaRPr b="0" lang="de-DE" sz="2400" spc="-1" strike="noStrike">
              <a:solidFill>
                <a:srgbClr val="000000"/>
              </a:solidFill>
              <a:latin typeface="Calibri"/>
            </a:endParaRPr>
          </a:p>
          <a:p>
            <a:pPr lvl="2" marL="1143000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de-DE" sz="2000" spc="-1" strike="noStrike">
                <a:solidFill>
                  <a:srgbClr val="000000"/>
                </a:solidFill>
                <a:latin typeface="Calibri"/>
              </a:rPr>
              <a:t>Dritte Ebene</a:t>
            </a:r>
            <a:endParaRPr b="0" lang="de-DE" sz="2000" spc="-1" strike="noStrike">
              <a:solidFill>
                <a:srgbClr val="000000"/>
              </a:solidFill>
              <a:latin typeface="Calibri"/>
            </a:endParaRPr>
          </a:p>
          <a:p>
            <a:pPr lvl="3" marL="1600200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de-DE" sz="1800" spc="-1" strike="noStrike">
                <a:solidFill>
                  <a:srgbClr val="000000"/>
                </a:solidFill>
                <a:latin typeface="Calibri"/>
              </a:rPr>
              <a:t>Vierte Ebene</a:t>
            </a:r>
            <a:endParaRPr b="0" lang="de-DE" sz="1800" spc="-1" strike="noStrike">
              <a:solidFill>
                <a:srgbClr val="000000"/>
              </a:solidFill>
              <a:latin typeface="Calibri"/>
            </a:endParaRPr>
          </a:p>
          <a:p>
            <a:pPr lvl="4" marL="2057400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de-DE" sz="1800" spc="-1" strike="noStrike">
                <a:solidFill>
                  <a:srgbClr val="000000"/>
                </a:solidFill>
                <a:latin typeface="Calibri"/>
              </a:rPr>
              <a:t>Fünfte Ebene</a:t>
            </a:r>
            <a:endParaRPr b="0" lang="de-DE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3" name="PlaceHolder 3"/>
          <p:cNvSpPr>
            <a:spLocks noGrp="1"/>
          </p:cNvSpPr>
          <p:nvPr>
            <p:ph type="body"/>
          </p:nvPr>
        </p:nvSpPr>
        <p:spPr>
          <a:xfrm>
            <a:off x="6172200" y="1825560"/>
            <a:ext cx="5181120" cy="435096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de-DE" sz="2800" spc="-1" strike="noStrike">
                <a:solidFill>
                  <a:srgbClr val="000000"/>
                </a:solidFill>
                <a:latin typeface="Calibri"/>
              </a:rPr>
              <a:t>Mastertextformat bearbeiten</a:t>
            </a: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  <a:p>
            <a:pPr lvl="1" marL="685800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de-DE" sz="2400" spc="-1" strike="noStrike">
                <a:solidFill>
                  <a:srgbClr val="000000"/>
                </a:solidFill>
                <a:latin typeface="Calibri"/>
              </a:rPr>
              <a:t>Zweite Ebene</a:t>
            </a:r>
            <a:endParaRPr b="0" lang="de-DE" sz="2400" spc="-1" strike="noStrike">
              <a:solidFill>
                <a:srgbClr val="000000"/>
              </a:solidFill>
              <a:latin typeface="Calibri"/>
            </a:endParaRPr>
          </a:p>
          <a:p>
            <a:pPr lvl="2" marL="1143000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de-DE" sz="2000" spc="-1" strike="noStrike">
                <a:solidFill>
                  <a:srgbClr val="000000"/>
                </a:solidFill>
                <a:latin typeface="Calibri"/>
              </a:rPr>
              <a:t>Dritte Ebene</a:t>
            </a:r>
            <a:endParaRPr b="0" lang="de-DE" sz="2000" spc="-1" strike="noStrike">
              <a:solidFill>
                <a:srgbClr val="000000"/>
              </a:solidFill>
              <a:latin typeface="Calibri"/>
            </a:endParaRPr>
          </a:p>
          <a:p>
            <a:pPr lvl="3" marL="1600200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de-DE" sz="1800" spc="-1" strike="noStrike">
                <a:solidFill>
                  <a:srgbClr val="000000"/>
                </a:solidFill>
                <a:latin typeface="Calibri"/>
              </a:rPr>
              <a:t>Vierte Ebene</a:t>
            </a:r>
            <a:endParaRPr b="0" lang="de-DE" sz="1800" spc="-1" strike="noStrike">
              <a:solidFill>
                <a:srgbClr val="000000"/>
              </a:solidFill>
              <a:latin typeface="Calibri"/>
            </a:endParaRPr>
          </a:p>
          <a:p>
            <a:pPr lvl="4" marL="2057400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de-DE" sz="1800" spc="-1" strike="noStrike">
                <a:solidFill>
                  <a:srgbClr val="000000"/>
                </a:solidFill>
                <a:latin typeface="Calibri"/>
              </a:rPr>
              <a:t>Fünfte Ebene</a:t>
            </a:r>
            <a:endParaRPr b="0" lang="de-DE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4" name="PlaceHolder 4"/>
          <p:cNvSpPr>
            <a:spLocks noGrp="1"/>
          </p:cNvSpPr>
          <p:nvPr>
            <p:ph type="dt" idx="4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>
              <a:lnSpc>
                <a:spcPct val="100000"/>
              </a:lnSpc>
              <a:buNone/>
              <a:tabLst>
                <a:tab algn="l" pos="0"/>
              </a:tabLst>
              <a:defRPr b="0" lang="de-DE" sz="1200" spc="-1" strike="noStrike">
                <a:solidFill>
                  <a:srgbClr val="898989"/>
                </a:solidFill>
                <a:latin typeface="Calibri"/>
              </a:defRPr>
            </a:lvl1pPr>
          </a:lstStyle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de-DE" sz="1200" spc="-1" strike="noStrike">
                <a:solidFill>
                  <a:srgbClr val="898989"/>
                </a:solidFill>
                <a:latin typeface="Calibri"/>
              </a:rPr>
              <a:t>&lt;Datum/Uhrzeit&gt;</a:t>
            </a:r>
            <a:endParaRPr b="0" lang="de-DE" sz="1200" spc="-1" strike="noStrike">
              <a:latin typeface="Times New Roman"/>
            </a:endParaRPr>
          </a:p>
        </p:txBody>
      </p:sp>
      <p:sp>
        <p:nvSpPr>
          <p:cNvPr id="45" name="PlaceHolder 5"/>
          <p:cNvSpPr>
            <a:spLocks noGrp="1"/>
          </p:cNvSpPr>
          <p:nvPr>
            <p:ph type="ftr" idx="5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anchor="ctr" anchorCtr="1">
            <a:noAutofit/>
          </a:bodyPr>
          <a:lstStyle>
            <a:lvl1pPr algn="ctr">
              <a:buNone/>
              <a:defRPr b="0" lang="de-DE" sz="1400" spc="-1" strike="noStrike">
                <a:latin typeface="Times New Roman"/>
              </a:defRPr>
            </a:lvl1pPr>
          </a:lstStyle>
          <a:p>
            <a:pPr algn="ctr">
              <a:buNone/>
            </a:pPr>
            <a:r>
              <a:rPr b="0" lang="de-DE" sz="1400" spc="-1" strike="noStrike">
                <a:latin typeface="Times New Roman"/>
              </a:rPr>
              <a:t>&lt;Fußzeile&gt;</a:t>
            </a:r>
            <a:endParaRPr b="0" lang="de-DE" sz="1400" spc="-1" strike="noStrike">
              <a:latin typeface="Times New Roman"/>
            </a:endParaRPr>
          </a:p>
        </p:txBody>
      </p:sp>
      <p:sp>
        <p:nvSpPr>
          <p:cNvPr id="46" name="PlaceHolder 6"/>
          <p:cNvSpPr>
            <a:spLocks noGrp="1"/>
          </p:cNvSpPr>
          <p:nvPr>
            <p:ph type="sldNum" idx="6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algn="r">
              <a:lnSpc>
                <a:spcPct val="100000"/>
              </a:lnSpc>
              <a:buNone/>
              <a:tabLst>
                <a:tab algn="l" pos="0"/>
              </a:tabLst>
              <a:defRPr b="0" lang="de-DE" sz="1200" spc="-1" strike="noStrike">
                <a:solidFill>
                  <a:srgbClr val="898989"/>
                </a:solidFill>
                <a:latin typeface="Calibri"/>
              </a:defRPr>
            </a:lvl1pPr>
          </a:lstStyle>
          <a:p>
            <a:pPr algn="r">
              <a:lnSpc>
                <a:spcPct val="100000"/>
              </a:lnSpc>
              <a:buNone/>
              <a:tabLst>
                <a:tab algn="l" pos="0"/>
              </a:tabLst>
            </a:pPr>
            <a:fld id="{F79A0944-2EDB-4549-9019-40D508FCC473}" type="slidenum">
              <a:rPr b="0" lang="de-DE" sz="1200" spc="-1" strike="noStrike">
                <a:solidFill>
                  <a:srgbClr val="898989"/>
                </a:solidFill>
                <a:latin typeface="Calibri"/>
              </a:rPr>
              <a:t>&lt;Foliennummer&gt;</a:t>
            </a:fld>
            <a:endParaRPr b="0" lang="de-DE" sz="12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32.jpeg"/><Relationship Id="rId2" Type="http://schemas.openxmlformats.org/officeDocument/2006/relationships/image" Target="../media/image33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0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34.jpeg"/><Relationship Id="rId2" Type="http://schemas.openxmlformats.org/officeDocument/2006/relationships/slideLayout" Target="../slideLayouts/slideLayout16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35.jpeg"/><Relationship Id="rId2" Type="http://schemas.openxmlformats.org/officeDocument/2006/relationships/slideLayout" Target="../slideLayouts/slideLayout16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36.jpeg"/><Relationship Id="rId2" Type="http://schemas.openxmlformats.org/officeDocument/2006/relationships/hyperlink" Target="mailto:ferienlager@kjgkirchhellen.de" TargetMode="External"/><Relationship Id="rId3" Type="http://schemas.openxmlformats.org/officeDocument/2006/relationships/slideLayout" Target="../slideLayouts/slideLayout16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37.jpeg"/><Relationship Id="rId2" Type="http://schemas.openxmlformats.org/officeDocument/2006/relationships/hyperlink" Target="mailto:ferienlager@kjgkirchhellen.de" TargetMode="External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4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2.jpeg"/><Relationship Id="rId2" Type="http://schemas.openxmlformats.org/officeDocument/2006/relationships/slideLayout" Target="../slideLayouts/slideLayout16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3.jpeg"/><Relationship Id="rId2" Type="http://schemas.openxmlformats.org/officeDocument/2006/relationships/image" Target="../media/image4.jpeg"/><Relationship Id="rId3" Type="http://schemas.openxmlformats.org/officeDocument/2006/relationships/slideLayout" Target="../slideLayouts/slideLayout16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5.jpeg"/><Relationship Id="rId2" Type="http://schemas.openxmlformats.org/officeDocument/2006/relationships/image" Target="../media/image6.jpeg"/><Relationship Id="rId3" Type="http://schemas.openxmlformats.org/officeDocument/2006/relationships/image" Target="../media/image7.jpeg"/><Relationship Id="rId4" Type="http://schemas.openxmlformats.org/officeDocument/2006/relationships/image" Target="../media/image8.jpeg"/><Relationship Id="rId5" Type="http://schemas.openxmlformats.org/officeDocument/2006/relationships/slideLayout" Target="../slideLayouts/slideLayout1.xml"/><Relationship Id="rId6" Type="http://schemas.openxmlformats.org/officeDocument/2006/relationships/notesSlide" Target="../notesSlides/notesSlide4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9.jpeg"/><Relationship Id="rId2" Type="http://schemas.openxmlformats.org/officeDocument/2006/relationships/image" Target="../media/image10.png"/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slideLayout" Target="../slideLayouts/slideLayout16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13.jpeg"/><Relationship Id="rId2" Type="http://schemas.openxmlformats.org/officeDocument/2006/relationships/image" Target="../media/image14.png"/><Relationship Id="rId3" Type="http://schemas.openxmlformats.org/officeDocument/2006/relationships/image" Target="../media/image15.png"/><Relationship Id="rId4" Type="http://schemas.openxmlformats.org/officeDocument/2006/relationships/image" Target="../media/image16.jpeg"/><Relationship Id="rId5" Type="http://schemas.openxmlformats.org/officeDocument/2006/relationships/slideLayout" Target="../slideLayouts/slideLayout16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17.jpeg"/><Relationship Id="rId2" Type="http://schemas.openxmlformats.org/officeDocument/2006/relationships/image" Target="../media/image18.png"/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slideLayout" Target="../slideLayouts/slideLayout16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22.jpeg"/><Relationship Id="rId2" Type="http://schemas.openxmlformats.org/officeDocument/2006/relationships/image" Target="../media/image23.png"/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slideLayout" Target="../slideLayouts/slideLayout16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26.jpeg"/><Relationship Id="rId2" Type="http://schemas.openxmlformats.org/officeDocument/2006/relationships/image" Target="../media/image27.png"/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31.png"/><Relationship Id="rId7" Type="http://schemas.openxmlformats.org/officeDocument/2006/relationships/slideLayout" Target="../slideLayouts/slideLayout1.xml"/><Relationship Id="rId8" Type="http://schemas.openxmlformats.org/officeDocument/2006/relationships/notesSlide" Target="../notesSlides/notesSlide9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PlaceHolder 1"/>
          <p:cNvSpPr>
            <a:spLocks noGrp="1"/>
          </p:cNvSpPr>
          <p:nvPr>
            <p:ph/>
          </p:nvPr>
        </p:nvSpPr>
        <p:spPr>
          <a:xfrm>
            <a:off x="740520" y="5046840"/>
            <a:ext cx="10515240" cy="149976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1" lang="de-DE" sz="4000" spc="-1" strike="noStrike">
                <a:solidFill>
                  <a:srgbClr val="ffffff"/>
                </a:solidFill>
                <a:latin typeface="Calibri"/>
              </a:rPr>
              <a:t>Ferienlager 2025</a:t>
            </a:r>
            <a:endParaRPr b="0" lang="de-DE" sz="40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PlaceHolder 1"/>
          <p:cNvSpPr>
            <a:spLocks noGrp="1"/>
          </p:cNvSpPr>
          <p:nvPr>
            <p:ph/>
          </p:nvPr>
        </p:nvSpPr>
        <p:spPr>
          <a:xfrm>
            <a:off x="740520" y="5046840"/>
            <a:ext cx="10515240" cy="149976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1" lang="de-DE" sz="3200" spc="-1" strike="noStrike">
                <a:solidFill>
                  <a:srgbClr val="ffffff"/>
                </a:solidFill>
                <a:latin typeface="Calibri"/>
              </a:rPr>
              <a:t>Wo geht´s hin? </a:t>
            </a:r>
            <a:endParaRPr b="0" lang="de-DE" sz="32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38" name="Grafik 3" descr=""/>
          <p:cNvPicPr/>
          <p:nvPr/>
        </p:nvPicPr>
        <p:blipFill>
          <a:blip r:embed="rId2"/>
          <a:stretch/>
        </p:blipFill>
        <p:spPr>
          <a:xfrm rot="21595800">
            <a:off x="4524120" y="180720"/>
            <a:ext cx="7411680" cy="53946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>
              <a:lnSpc>
                <a:spcPct val="90000"/>
              </a:lnSpc>
              <a:buNone/>
              <a:tabLst>
                <a:tab algn="l" pos="0"/>
              </a:tabLst>
            </a:pPr>
            <a:r>
              <a:rPr b="1" lang="de-DE" sz="4400" spc="-1" strike="noStrike">
                <a:solidFill>
                  <a:srgbClr val="ffffff"/>
                </a:solidFill>
                <a:latin typeface="Secca KjG"/>
              </a:rPr>
              <a:t>Allgemeine Infos</a:t>
            </a:r>
            <a:endParaRPr b="0" lang="de-DE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0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 marL="228600" indent="-228600">
              <a:lnSpc>
                <a:spcPct val="70000"/>
              </a:lnSpc>
              <a:spcBef>
                <a:spcPts val="1001"/>
              </a:spcBef>
              <a:buClr>
                <a:srgbClr val="ffffff"/>
              </a:buClr>
              <a:buFont typeface="Arial"/>
              <a:buChar char="•"/>
            </a:pPr>
            <a:r>
              <a:rPr b="0" lang="de-DE" sz="3000" spc="-1" strike="noStrike">
                <a:solidFill>
                  <a:srgbClr val="ffffff"/>
                </a:solidFill>
                <a:latin typeface="Secca KjG"/>
              </a:rPr>
              <a:t>Zeitraum: 09.08. bis 23.08. 2025</a:t>
            </a:r>
            <a:endParaRPr b="0" lang="de-DE" sz="30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70000"/>
              </a:lnSpc>
              <a:spcBef>
                <a:spcPts val="1001"/>
              </a:spcBef>
              <a:buNone/>
            </a:pPr>
            <a:endParaRPr b="0" lang="de-DE" sz="3000" spc="-1" strike="noStrike">
              <a:solidFill>
                <a:srgbClr val="000000"/>
              </a:solidFill>
              <a:latin typeface="Calibri"/>
            </a:endParaRPr>
          </a:p>
          <a:p>
            <a:pPr marL="228600" indent="-228600">
              <a:lnSpc>
                <a:spcPct val="70000"/>
              </a:lnSpc>
              <a:spcBef>
                <a:spcPts val="1001"/>
              </a:spcBef>
              <a:buClr>
                <a:srgbClr val="ffffff"/>
              </a:buClr>
              <a:buFont typeface="Arial"/>
              <a:buChar char="•"/>
            </a:pPr>
            <a:r>
              <a:rPr b="0" lang="de-DE" sz="3000" spc="-1" strike="noStrike">
                <a:solidFill>
                  <a:srgbClr val="ffffff"/>
                </a:solidFill>
                <a:latin typeface="Secca KjG"/>
              </a:rPr>
              <a:t>Alter: 9-14 Jahre</a:t>
            </a:r>
            <a:endParaRPr b="0" lang="de-DE" sz="30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7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de-DE" sz="3000" spc="-1" strike="noStrike">
              <a:solidFill>
                <a:srgbClr val="000000"/>
              </a:solidFill>
              <a:latin typeface="Calibri"/>
            </a:endParaRPr>
          </a:p>
          <a:p>
            <a:pPr marL="228600" indent="-228600">
              <a:lnSpc>
                <a:spcPct val="70000"/>
              </a:lnSpc>
              <a:spcBef>
                <a:spcPts val="1001"/>
              </a:spcBef>
              <a:buClr>
                <a:srgbClr val="ffffff"/>
              </a:buClr>
              <a:buFont typeface="Arial"/>
              <a:buChar char="•"/>
              <a:tabLst>
                <a:tab algn="l" pos="0"/>
              </a:tabLst>
            </a:pPr>
            <a:r>
              <a:rPr b="0" lang="de-DE" sz="3000" spc="-1" strike="noStrike">
                <a:solidFill>
                  <a:srgbClr val="ffffff"/>
                </a:solidFill>
                <a:latin typeface="Secca KjG"/>
              </a:rPr>
              <a:t>Preis: 450€ KJGler / 490€ Nicht-KJGler</a:t>
            </a:r>
            <a:endParaRPr b="0" lang="de-DE" sz="30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7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de-DE" sz="3000" spc="-1" strike="noStrike">
                <a:solidFill>
                  <a:srgbClr val="ffffff"/>
                </a:solidFill>
                <a:latin typeface="Secca KjG"/>
              </a:rPr>
              <a:t>-&gt;(Anzahlung bis Ende 2024: 150€)</a:t>
            </a:r>
            <a:endParaRPr b="0" lang="de-DE" sz="30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7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de-DE" sz="3000" spc="-1" strike="noStrike">
              <a:solidFill>
                <a:srgbClr val="000000"/>
              </a:solidFill>
              <a:latin typeface="Calibri"/>
            </a:endParaRPr>
          </a:p>
          <a:p>
            <a:pPr marL="228600" indent="-228600">
              <a:lnSpc>
                <a:spcPct val="70000"/>
              </a:lnSpc>
              <a:spcBef>
                <a:spcPts val="1001"/>
              </a:spcBef>
              <a:buClr>
                <a:srgbClr val="ffffff"/>
              </a:buClr>
              <a:buFont typeface="Arial"/>
              <a:buChar char="•"/>
              <a:tabLst>
                <a:tab algn="l" pos="0"/>
              </a:tabLst>
            </a:pPr>
            <a:r>
              <a:rPr b="0" lang="de-DE" sz="3000" spc="-1" strike="noStrike">
                <a:solidFill>
                  <a:srgbClr val="ffffff"/>
                </a:solidFill>
                <a:latin typeface="Secca KjG"/>
              </a:rPr>
              <a:t>KjG-Mitgliedsantrag: 75%-Quote für Förderung</a:t>
            </a:r>
            <a:endParaRPr b="0" lang="de-DE" sz="30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7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de-DE" sz="3000" spc="-1" strike="noStrike">
                <a:solidFill>
                  <a:srgbClr val="ffffff"/>
                </a:solidFill>
                <a:latin typeface="Secca KjG"/>
              </a:rPr>
              <a:t>-&gt;Formular auf </a:t>
            </a:r>
            <a:r>
              <a:rPr b="1" lang="de-DE" sz="3000" spc="-1" strike="noStrike">
                <a:solidFill>
                  <a:srgbClr val="ffffff"/>
                </a:solidFill>
                <a:latin typeface="Secca KjG"/>
              </a:rPr>
              <a:t>Website: kjgkirchhellen.de</a:t>
            </a:r>
            <a:endParaRPr b="0" lang="de-DE" sz="30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7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de-DE" sz="30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7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de-DE" sz="30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7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de-DE" sz="30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7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de-DE" sz="30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1" name="Foliennummernplatzhalter 2"/>
          <p:cNvSpPr/>
          <p:nvPr/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 algn="r">
              <a:lnSpc>
                <a:spcPct val="100000"/>
              </a:lnSpc>
              <a:buNone/>
              <a:tabLst>
                <a:tab algn="l" pos="0"/>
              </a:tabLst>
            </a:pPr>
            <a:fld id="{834CBDCF-50D3-41A1-936E-A214FF351A9C}" type="slidenum">
              <a:rPr b="0" lang="de-DE" sz="1800" spc="-1" strike="noStrike">
                <a:solidFill>
                  <a:srgbClr val="000000"/>
                </a:solidFill>
                <a:latin typeface="Calibri"/>
              </a:rPr>
              <a:t>&lt;Foliennummer&gt;</a:t>
            </a:fld>
            <a:endParaRPr b="0" lang="de-DE" sz="1800" spc="-1" strike="noStrike">
              <a:latin typeface="Arial"/>
            </a:endParaRPr>
          </a:p>
        </p:txBody>
      </p:sp>
      <p:sp>
        <p:nvSpPr>
          <p:cNvPr id="142" name="PlaceHolder 3"/>
          <p:cNvSpPr>
            <a:spLocks noGrp="1"/>
          </p:cNvSpPr>
          <p:nvPr>
            <p:ph/>
          </p:nvPr>
        </p:nvSpPr>
        <p:spPr>
          <a:xfrm>
            <a:off x="6172200" y="1825560"/>
            <a:ext cx="5181120" cy="435096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>
              <a:lnSpc>
                <a:spcPct val="7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de-DE" sz="26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7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de-DE" sz="26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7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de-DE" sz="26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7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de-DE" sz="26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>
              <a:lnSpc>
                <a:spcPct val="90000"/>
              </a:lnSpc>
              <a:buNone/>
              <a:tabLst>
                <a:tab algn="l" pos="0"/>
              </a:tabLst>
            </a:pPr>
            <a:r>
              <a:rPr b="1" lang="de-DE" sz="4400" spc="-1" strike="noStrike">
                <a:solidFill>
                  <a:srgbClr val="ffffff"/>
                </a:solidFill>
                <a:latin typeface="Secca KjG"/>
              </a:rPr>
              <a:t>Anmeldung </a:t>
            </a:r>
            <a:endParaRPr b="0" lang="de-DE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4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ffffff"/>
              </a:buClr>
              <a:buFont typeface="Arial"/>
              <a:buChar char="•"/>
            </a:pPr>
            <a:r>
              <a:rPr b="0" lang="de-DE" sz="3200" spc="-1" strike="noStrike">
                <a:solidFill>
                  <a:srgbClr val="ffffff"/>
                </a:solidFill>
                <a:latin typeface="Secca KjG"/>
              </a:rPr>
              <a:t>Sonntag: 08.12.2024 </a:t>
            </a:r>
            <a:endParaRPr b="0" lang="de-DE" sz="32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buNone/>
            </a:pPr>
            <a:endParaRPr b="0" lang="de-DE" sz="3200" spc="-1" strike="noStrike">
              <a:solidFill>
                <a:srgbClr val="000000"/>
              </a:solidFill>
              <a:latin typeface="Calibri"/>
            </a:endParaRPr>
          </a:p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ffffff"/>
              </a:buClr>
              <a:buFont typeface="Arial"/>
              <a:buChar char="•"/>
            </a:pPr>
            <a:r>
              <a:rPr b="0" lang="de-DE" sz="3200" spc="-1" strike="noStrike">
                <a:solidFill>
                  <a:srgbClr val="ffffff"/>
                </a:solidFill>
                <a:latin typeface="Secca KjG"/>
              </a:rPr>
              <a:t>Auf der Website der KjG-Kirchhellen (https://kjgkirchhellen.de/)</a:t>
            </a:r>
            <a:endParaRPr b="0" lang="de-DE" sz="32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buNone/>
            </a:pPr>
            <a:endParaRPr b="0" lang="de-DE" sz="3200" spc="-1" strike="noStrike">
              <a:solidFill>
                <a:srgbClr val="000000"/>
              </a:solidFill>
              <a:latin typeface="Calibri"/>
            </a:endParaRPr>
          </a:p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ffffff"/>
              </a:buClr>
              <a:buFont typeface="Arial"/>
              <a:buChar char="•"/>
            </a:pPr>
            <a:r>
              <a:rPr b="0" lang="de-DE" sz="3200" spc="-1" strike="noStrike">
                <a:solidFill>
                  <a:srgbClr val="ffffff"/>
                </a:solidFill>
                <a:latin typeface="Secca KjG"/>
              </a:rPr>
              <a:t>Dort wird ab 11 Uhr ein Link zur Anmeldung führen</a:t>
            </a:r>
            <a:endParaRPr b="0" lang="de-DE" sz="32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buNone/>
            </a:pPr>
            <a:endParaRPr b="0" lang="de-DE" sz="32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de-DE" sz="32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de-DE" sz="32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de-DE" sz="32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de-DE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5" name="Foliennummernplatzhalter 2"/>
          <p:cNvSpPr/>
          <p:nvPr/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 algn="r">
              <a:lnSpc>
                <a:spcPct val="100000"/>
              </a:lnSpc>
              <a:buNone/>
              <a:tabLst>
                <a:tab algn="l" pos="0"/>
              </a:tabLst>
            </a:pPr>
            <a:fld id="{CAD4488A-B231-417C-92C8-5AFEBD9C73D6}" type="slidenum">
              <a:rPr b="0" lang="de-DE" sz="1800" spc="-1" strike="noStrike">
                <a:solidFill>
                  <a:srgbClr val="000000"/>
                </a:solidFill>
                <a:latin typeface="Calibri"/>
              </a:rPr>
              <a:t>&lt;Foliennummer&gt;</a:t>
            </a:fld>
            <a:endParaRPr b="0" lang="de-DE" sz="1800" spc="-1" strike="noStrike">
              <a:latin typeface="Arial"/>
            </a:endParaRPr>
          </a:p>
        </p:txBody>
      </p:sp>
      <p:sp>
        <p:nvSpPr>
          <p:cNvPr id="146" name="PlaceHolder 3"/>
          <p:cNvSpPr>
            <a:spLocks noGrp="1"/>
          </p:cNvSpPr>
          <p:nvPr>
            <p:ph/>
          </p:nvPr>
        </p:nvSpPr>
        <p:spPr>
          <a:xfrm>
            <a:off x="6172200" y="1825560"/>
            <a:ext cx="5181120" cy="435096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>
              <a:lnSpc>
                <a:spcPct val="90000"/>
              </a:lnSpc>
              <a:buNone/>
              <a:tabLst>
                <a:tab algn="l" pos="0"/>
              </a:tabLst>
            </a:pPr>
            <a:r>
              <a:rPr b="1" lang="de-DE" sz="4400" spc="-1" strike="noStrike">
                <a:solidFill>
                  <a:srgbClr val="ffffff"/>
                </a:solidFill>
                <a:latin typeface="Secca KjG"/>
              </a:rPr>
              <a:t>Aufruf Kochteam</a:t>
            </a:r>
            <a:endParaRPr b="0" lang="de-DE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8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ffffff"/>
              </a:buClr>
              <a:buFont typeface="Arial"/>
              <a:buChar char="•"/>
            </a:pPr>
            <a:r>
              <a:rPr b="0" lang="de-DE" sz="3200" spc="-1" strike="noStrike">
                <a:solidFill>
                  <a:srgbClr val="ffffff"/>
                </a:solidFill>
                <a:latin typeface="Secca KjG"/>
              </a:rPr>
              <a:t>Menschen gesucht ,die gerne Kochen</a:t>
            </a:r>
            <a:endParaRPr b="0" lang="de-DE" sz="32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buNone/>
            </a:pPr>
            <a:endParaRPr b="0" lang="de-DE" sz="3200" spc="-1" strike="noStrike">
              <a:solidFill>
                <a:srgbClr val="000000"/>
              </a:solidFill>
              <a:latin typeface="Calibri"/>
            </a:endParaRPr>
          </a:p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ffffff"/>
              </a:buClr>
              <a:buFont typeface="Arial"/>
              <a:buChar char="•"/>
            </a:pPr>
            <a:r>
              <a:rPr b="0" lang="de-DE" sz="3200" spc="-1" strike="noStrike">
                <a:solidFill>
                  <a:srgbClr val="ffffff"/>
                </a:solidFill>
                <a:latin typeface="Secca KjG"/>
              </a:rPr>
              <a:t>Lust auf Gemeinschaft haben </a:t>
            </a:r>
            <a:endParaRPr b="0" lang="de-DE" sz="32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buNone/>
            </a:pPr>
            <a:endParaRPr b="0" lang="de-DE" sz="3200" spc="-1" strike="noStrike">
              <a:solidFill>
                <a:srgbClr val="000000"/>
              </a:solidFill>
              <a:latin typeface="Calibri"/>
            </a:endParaRPr>
          </a:p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ffffff"/>
              </a:buClr>
              <a:buFont typeface="Arial"/>
              <a:buChar char="•"/>
            </a:pPr>
            <a:r>
              <a:rPr b="0" lang="de-DE" sz="3200" spc="-1" strike="noStrike">
                <a:solidFill>
                  <a:srgbClr val="ffffff"/>
                </a:solidFill>
                <a:latin typeface="Secca KjG"/>
              </a:rPr>
              <a:t>Gern per Mail: </a:t>
            </a:r>
            <a:r>
              <a:rPr b="0" lang="de-DE" sz="3200" spc="-1" strike="noStrike" u="sng">
                <a:solidFill>
                  <a:srgbClr val="ffffff"/>
                </a:solidFill>
                <a:uFillTx/>
                <a:latin typeface="Secca KjG"/>
                <a:hlinkClick r:id="rId2"/>
              </a:rPr>
              <a:t>ferienlager@kjgkirchhellen.de</a:t>
            </a:r>
            <a:endParaRPr b="0" lang="de-DE" sz="32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buNone/>
            </a:pPr>
            <a:endParaRPr b="0" lang="de-DE" sz="32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buNone/>
            </a:pPr>
            <a:endParaRPr b="0" lang="de-DE" sz="32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buNone/>
            </a:pPr>
            <a:endParaRPr b="0" lang="de-DE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9" name="Foliennummernplatzhalter 2"/>
          <p:cNvSpPr/>
          <p:nvPr/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 algn="r">
              <a:lnSpc>
                <a:spcPct val="100000"/>
              </a:lnSpc>
              <a:buNone/>
              <a:tabLst>
                <a:tab algn="l" pos="0"/>
              </a:tabLst>
            </a:pPr>
            <a:fld id="{28C1330E-66E3-4C25-A1C3-F1E4D8BE9278}" type="slidenum">
              <a:rPr b="0" lang="de-DE" sz="1800" spc="-1" strike="noStrike">
                <a:solidFill>
                  <a:srgbClr val="000000"/>
                </a:solidFill>
                <a:latin typeface="Calibri"/>
              </a:rPr>
              <a:t>&lt;Foliennummer&gt;</a:t>
            </a:fld>
            <a:endParaRPr b="0" lang="de-DE" sz="1800" spc="-1" strike="noStrike">
              <a:latin typeface="Arial"/>
            </a:endParaRPr>
          </a:p>
        </p:txBody>
      </p:sp>
      <p:sp>
        <p:nvSpPr>
          <p:cNvPr id="150" name="PlaceHolder 3"/>
          <p:cNvSpPr>
            <a:spLocks noGrp="1"/>
          </p:cNvSpPr>
          <p:nvPr>
            <p:ph/>
          </p:nvPr>
        </p:nvSpPr>
        <p:spPr>
          <a:xfrm>
            <a:off x="6172200" y="1825560"/>
            <a:ext cx="5181120" cy="435096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PlaceHolder 1"/>
          <p:cNvSpPr>
            <a:spLocks noGrp="1"/>
          </p:cNvSpPr>
          <p:nvPr>
            <p:ph/>
          </p:nvPr>
        </p:nvSpPr>
        <p:spPr>
          <a:xfrm>
            <a:off x="740520" y="5046840"/>
            <a:ext cx="10515240" cy="149976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1" lang="de-DE" sz="4000" spc="-1" strike="noStrike">
                <a:solidFill>
                  <a:srgbClr val="ffffff"/>
                </a:solidFill>
                <a:latin typeface="Calibri"/>
              </a:rPr>
              <a:t>Vielen Dank!</a:t>
            </a:r>
            <a:endParaRPr b="0" lang="de-DE" sz="40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de-DE" sz="2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2" name="Textfeld 2"/>
          <p:cNvSpPr/>
          <p:nvPr/>
        </p:nvSpPr>
        <p:spPr>
          <a:xfrm>
            <a:off x="6803640" y="4822200"/>
            <a:ext cx="4956120" cy="1825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80000"/>
              </a:lnSpc>
              <a:buNone/>
            </a:pPr>
            <a:r>
              <a:rPr b="1" lang="de-DE" sz="2400" spc="-1" strike="noStrike" u="sng">
                <a:solidFill>
                  <a:srgbClr val="ffffff"/>
                </a:solidFill>
                <a:uFillTx/>
                <a:latin typeface="Secca KjG"/>
                <a:hlinkClick r:id="rId2"/>
              </a:rPr>
              <a:t>Mail:  ferienlager@kjgkirchhellen.de</a:t>
            </a:r>
            <a:endParaRPr b="0" lang="de-DE" sz="2400" spc="-1" strike="noStrike">
              <a:latin typeface="Arial"/>
            </a:endParaRPr>
          </a:p>
          <a:p>
            <a:pPr>
              <a:lnSpc>
                <a:spcPct val="80000"/>
              </a:lnSpc>
              <a:buNone/>
            </a:pPr>
            <a:endParaRPr b="0" lang="de-DE" sz="2400" spc="-1" strike="noStrike">
              <a:latin typeface="Arial"/>
            </a:endParaRPr>
          </a:p>
          <a:p>
            <a:pPr>
              <a:lnSpc>
                <a:spcPct val="80000"/>
              </a:lnSpc>
              <a:buNone/>
            </a:pPr>
            <a:r>
              <a:rPr b="1" lang="de-DE" sz="2400" spc="-1" strike="noStrike">
                <a:solidFill>
                  <a:srgbClr val="ffffff"/>
                </a:solidFill>
                <a:latin typeface="Secca KjG"/>
              </a:rPr>
              <a:t>Instagram: @kjg_kirchhellen</a:t>
            </a:r>
            <a:endParaRPr b="0" lang="de-DE" sz="2400" spc="-1" strike="noStrike">
              <a:latin typeface="Arial"/>
            </a:endParaRPr>
          </a:p>
          <a:p>
            <a:pPr>
              <a:lnSpc>
                <a:spcPct val="80000"/>
              </a:lnSpc>
              <a:buNone/>
            </a:pPr>
            <a:endParaRPr b="0" lang="de-DE" sz="2400" spc="-1" strike="noStrike">
              <a:latin typeface="Arial"/>
            </a:endParaRPr>
          </a:p>
          <a:p>
            <a:pPr>
              <a:lnSpc>
                <a:spcPct val="80000"/>
              </a:lnSpc>
              <a:buNone/>
            </a:pPr>
            <a:r>
              <a:rPr b="1" lang="de-DE" sz="2400" spc="-1" strike="noStrike">
                <a:solidFill>
                  <a:srgbClr val="ffffff"/>
                </a:solidFill>
                <a:latin typeface="Secca KjG"/>
              </a:rPr>
              <a:t>Website: kjgkirchhellen.de</a:t>
            </a:r>
            <a:endParaRPr b="0" lang="de-DE" sz="24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de-DE" sz="1800" spc="-1" strike="noStrike">
              <a:latin typeface="Arial"/>
            </a:endParaRPr>
          </a:p>
        </p:txBody>
      </p:sp>
      <p:sp>
        <p:nvSpPr>
          <p:cNvPr id="153" name="Textfeld 5"/>
          <p:cNvSpPr/>
          <p:nvPr/>
        </p:nvSpPr>
        <p:spPr>
          <a:xfrm>
            <a:off x="6803640" y="729360"/>
            <a:ext cx="4147200" cy="3687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1" lang="de-DE" sz="2000" spc="-1" strike="noStrike">
                <a:solidFill>
                  <a:srgbClr val="ffffff"/>
                </a:solidFill>
                <a:latin typeface="Calibri"/>
              </a:rPr>
              <a:t>Ansprechpartner:</a:t>
            </a:r>
            <a:endParaRPr b="0" lang="de-DE" sz="2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de-DE" sz="2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1" lang="de-DE" sz="2000" spc="-1" strike="noStrike">
                <a:solidFill>
                  <a:srgbClr val="ffffff"/>
                </a:solidFill>
                <a:latin typeface="Calibri"/>
              </a:rPr>
              <a:t>Lagerleitung:</a:t>
            </a:r>
            <a:endParaRPr b="0" lang="de-DE" sz="2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1" lang="de-DE" sz="2000" spc="-1" strike="noStrike">
                <a:solidFill>
                  <a:srgbClr val="ffffff"/>
                </a:solidFill>
                <a:latin typeface="Calibri"/>
              </a:rPr>
              <a:t>Alexander Jansen</a:t>
            </a:r>
            <a:endParaRPr b="0" lang="de-DE" sz="2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1" lang="de-DE" sz="2000" spc="-1" strike="noStrike">
                <a:solidFill>
                  <a:srgbClr val="ffffff"/>
                </a:solidFill>
                <a:latin typeface="Calibri"/>
              </a:rPr>
              <a:t>+4915732443585</a:t>
            </a:r>
            <a:endParaRPr b="0" lang="de-DE" sz="2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de-DE" sz="2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1" lang="de-DE" sz="2000" spc="-1" strike="noStrike">
                <a:solidFill>
                  <a:srgbClr val="ffffff"/>
                </a:solidFill>
                <a:latin typeface="Calibri"/>
              </a:rPr>
              <a:t>Pfarrleitung KJG Kirchhellen:</a:t>
            </a:r>
            <a:endParaRPr b="0" lang="de-DE" sz="2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1" lang="de-DE" sz="2000" spc="-1" strike="noStrike">
                <a:solidFill>
                  <a:srgbClr val="ffffff"/>
                </a:solidFill>
                <a:latin typeface="Calibri"/>
              </a:rPr>
              <a:t>Theo Heitmann</a:t>
            </a:r>
            <a:endParaRPr b="0" lang="de-DE" sz="2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1" lang="de-DE" sz="2000" spc="-1" strike="noStrike">
                <a:solidFill>
                  <a:srgbClr val="ffffff"/>
                </a:solidFill>
                <a:latin typeface="Calibri"/>
              </a:rPr>
              <a:t>+4915156980848</a:t>
            </a:r>
            <a:endParaRPr b="0" lang="de-DE" sz="2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de-DE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de-DE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>
              <a:lnSpc>
                <a:spcPct val="90000"/>
              </a:lnSpc>
              <a:buNone/>
              <a:tabLst>
                <a:tab algn="l" pos="0"/>
              </a:tabLst>
            </a:pPr>
            <a:r>
              <a:rPr b="1" lang="de-DE" sz="4400" spc="-1" strike="noStrike">
                <a:solidFill>
                  <a:srgbClr val="ffffff"/>
                </a:solidFill>
                <a:latin typeface="Secca KjG"/>
              </a:rPr>
              <a:t>Infoabend </a:t>
            </a:r>
            <a:endParaRPr b="0" lang="de-DE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1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>
              <a:lnSpc>
                <a:spcPct val="7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de-DE" sz="3000" spc="-1" strike="noStrike">
                <a:solidFill>
                  <a:srgbClr val="ffffff"/>
                </a:solidFill>
                <a:latin typeface="Secca KjG"/>
              </a:rPr>
              <a:t>Wer sind wir?</a:t>
            </a:r>
            <a:endParaRPr b="0" lang="de-DE" sz="30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7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de-DE" sz="30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7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de-DE" sz="3000" spc="-1" strike="noStrike">
                <a:solidFill>
                  <a:srgbClr val="ffffff"/>
                </a:solidFill>
                <a:latin typeface="Secca KjG"/>
              </a:rPr>
              <a:t>Was ist das Ferienlager?</a:t>
            </a:r>
            <a:endParaRPr b="0" lang="de-DE" sz="30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7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de-DE" sz="30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7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de-DE" sz="3000" spc="-1" strike="noStrike">
                <a:solidFill>
                  <a:srgbClr val="ffffff"/>
                </a:solidFill>
                <a:latin typeface="Secca KjG"/>
              </a:rPr>
              <a:t>Wo geht´s hin?</a:t>
            </a:r>
            <a:endParaRPr b="0" lang="de-DE" sz="30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7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de-DE" sz="30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7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de-DE" sz="3000" spc="-1" strike="noStrike">
                <a:solidFill>
                  <a:srgbClr val="ffffff"/>
                </a:solidFill>
                <a:latin typeface="Secca KjG"/>
              </a:rPr>
              <a:t>Allgemeine Infos</a:t>
            </a:r>
            <a:endParaRPr b="0" lang="de-DE" sz="30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7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de-DE" sz="30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7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de-DE" sz="3000" spc="-1" strike="noStrike">
                <a:solidFill>
                  <a:srgbClr val="ffffff"/>
                </a:solidFill>
                <a:latin typeface="Secca KjG"/>
              </a:rPr>
              <a:t>Anmeldung</a:t>
            </a:r>
            <a:endParaRPr b="0" lang="de-DE" sz="30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2" name="Foliennummernplatzhalter 2"/>
          <p:cNvSpPr/>
          <p:nvPr/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 algn="r">
              <a:lnSpc>
                <a:spcPct val="100000"/>
              </a:lnSpc>
              <a:buNone/>
              <a:tabLst>
                <a:tab algn="l" pos="0"/>
              </a:tabLst>
            </a:pPr>
            <a:fld id="{28C830AE-913D-4EEE-87BF-D60AF234300D}" type="slidenum">
              <a:rPr b="0" lang="de-DE" sz="1200" spc="-1" strike="noStrike">
                <a:solidFill>
                  <a:srgbClr val="d9d9d9"/>
                </a:solidFill>
                <a:latin typeface="Secca KjG"/>
              </a:rPr>
              <a:t>&lt;Foliennummer&gt;</a:t>
            </a:fld>
            <a:endParaRPr b="0" lang="de-DE" sz="1200" spc="-1" strike="noStrike">
              <a:latin typeface="Arial"/>
            </a:endParaRPr>
          </a:p>
        </p:txBody>
      </p:sp>
      <p:sp>
        <p:nvSpPr>
          <p:cNvPr id="93" name="PlaceHolder 3"/>
          <p:cNvSpPr>
            <a:spLocks noGrp="1"/>
          </p:cNvSpPr>
          <p:nvPr>
            <p:ph/>
          </p:nvPr>
        </p:nvSpPr>
        <p:spPr>
          <a:xfrm>
            <a:off x="6172200" y="1825560"/>
            <a:ext cx="5181120" cy="435096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>
              <a:lnSpc>
                <a:spcPct val="90000"/>
              </a:lnSpc>
              <a:buNone/>
              <a:tabLst>
                <a:tab algn="l" pos="0"/>
              </a:tabLst>
            </a:pPr>
            <a:r>
              <a:rPr b="1" lang="de-DE" sz="4400" spc="-1" strike="noStrike">
                <a:solidFill>
                  <a:srgbClr val="ffffff"/>
                </a:solidFill>
                <a:latin typeface="Secca KjG"/>
              </a:rPr>
              <a:t>Wer sind wir? </a:t>
            </a:r>
            <a:endParaRPr b="0" lang="de-DE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5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ffffff"/>
              </a:buClr>
              <a:buFont typeface="Arial"/>
              <a:buChar char="•"/>
            </a:pPr>
            <a:r>
              <a:rPr b="0" lang="de-DE" sz="3200" spc="-1" strike="noStrike">
                <a:solidFill>
                  <a:srgbClr val="ffffff"/>
                </a:solidFill>
                <a:latin typeface="Secca KjG"/>
              </a:rPr>
              <a:t>21 junge Menschen (16-26 Jahre)</a:t>
            </a:r>
            <a:endParaRPr b="0" lang="de-DE" sz="32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buNone/>
            </a:pPr>
            <a:endParaRPr b="0" lang="de-DE" sz="3200" spc="-1" strike="noStrike">
              <a:solidFill>
                <a:srgbClr val="000000"/>
              </a:solidFill>
              <a:latin typeface="Calibri"/>
            </a:endParaRPr>
          </a:p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ffffff"/>
              </a:buClr>
              <a:buFont typeface="Arial"/>
              <a:buChar char="•"/>
            </a:pPr>
            <a:r>
              <a:rPr b="0" lang="de-DE" sz="3200" spc="-1" strike="noStrike">
                <a:solidFill>
                  <a:srgbClr val="ffffff"/>
                </a:solidFill>
                <a:latin typeface="Secca KjG"/>
              </a:rPr>
              <a:t>Treffen uns regelmäßig zur </a:t>
            </a:r>
            <a:endParaRPr b="0" lang="de-DE" sz="32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de-DE" sz="3200" spc="-1" strike="noStrike">
                <a:solidFill>
                  <a:srgbClr val="ffffff"/>
                </a:solidFill>
                <a:latin typeface="Secca KjG"/>
              </a:rPr>
              <a:t>    </a:t>
            </a:r>
            <a:r>
              <a:rPr b="0" lang="de-DE" sz="3200" spc="-1" strike="noStrike">
                <a:solidFill>
                  <a:srgbClr val="ffffff"/>
                </a:solidFill>
                <a:latin typeface="Secca KjG"/>
              </a:rPr>
              <a:t>Vorbereitung</a:t>
            </a:r>
            <a:endParaRPr b="0" lang="de-DE" sz="32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de-DE" sz="3200" spc="-1" strike="noStrike">
              <a:solidFill>
                <a:srgbClr val="000000"/>
              </a:solidFill>
              <a:latin typeface="Calibri"/>
            </a:endParaRPr>
          </a:p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ffffff"/>
              </a:buClr>
              <a:buFont typeface="Arial"/>
              <a:buChar char="•"/>
              <a:tabLst>
                <a:tab algn="l" pos="0"/>
              </a:tabLst>
            </a:pPr>
            <a:r>
              <a:rPr b="0" lang="de-DE" sz="3200" spc="-1" strike="noStrike">
                <a:solidFill>
                  <a:srgbClr val="ffffff"/>
                </a:solidFill>
                <a:latin typeface="Secca KjG"/>
              </a:rPr>
              <a:t>Gemeinsam mit den Teilnehmenden zwei tolle Wochen haben</a:t>
            </a:r>
            <a:endParaRPr b="0" lang="de-DE" sz="32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de-DE" sz="32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de-DE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6" name="Foliennummernplatzhalter 2"/>
          <p:cNvSpPr/>
          <p:nvPr/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 algn="r">
              <a:lnSpc>
                <a:spcPct val="100000"/>
              </a:lnSpc>
              <a:buNone/>
              <a:tabLst>
                <a:tab algn="l" pos="0"/>
              </a:tabLst>
            </a:pPr>
            <a:fld id="{764965E2-3E23-4DBB-9236-67F92454999F}" type="slidenum">
              <a:rPr b="0" lang="de-DE" sz="1800" spc="-1" strike="noStrike">
                <a:solidFill>
                  <a:srgbClr val="000000"/>
                </a:solidFill>
                <a:latin typeface="Calibri"/>
              </a:rPr>
              <a:t>&lt;Foliennummer&gt;</a:t>
            </a:fld>
            <a:endParaRPr b="0" lang="de-DE" sz="1800" spc="-1" strike="noStrike">
              <a:latin typeface="Arial"/>
            </a:endParaRPr>
          </a:p>
        </p:txBody>
      </p:sp>
      <p:sp>
        <p:nvSpPr>
          <p:cNvPr id="97" name="PlaceHolder 3"/>
          <p:cNvSpPr>
            <a:spLocks noGrp="1"/>
          </p:cNvSpPr>
          <p:nvPr>
            <p:ph/>
          </p:nvPr>
        </p:nvSpPr>
        <p:spPr>
          <a:xfrm>
            <a:off x="6172200" y="1825560"/>
            <a:ext cx="5181120" cy="435096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98" name="Grafik 5" descr="Ein Bild, das draußen, Person, Kleidung, Baum enthält.&#10;&#10;Automatisch generierte Beschreibung"/>
          <p:cNvPicPr/>
          <p:nvPr/>
        </p:nvPicPr>
        <p:blipFill>
          <a:blip r:embed="rId2"/>
          <a:stretch/>
        </p:blipFill>
        <p:spPr>
          <a:xfrm>
            <a:off x="7220880" y="527760"/>
            <a:ext cx="4323240" cy="32425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PlaceHolder 1"/>
          <p:cNvSpPr>
            <a:spLocks noGrp="1"/>
          </p:cNvSpPr>
          <p:nvPr>
            <p:ph/>
          </p:nvPr>
        </p:nvSpPr>
        <p:spPr>
          <a:xfrm>
            <a:off x="740520" y="5046840"/>
            <a:ext cx="10515240" cy="149976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1" lang="de-DE" sz="3200" spc="-1" strike="noStrike">
                <a:solidFill>
                  <a:srgbClr val="ffffff"/>
                </a:solidFill>
                <a:latin typeface="Calibri"/>
              </a:rPr>
              <a:t>Was ist das Ferienlager? </a:t>
            </a:r>
            <a:endParaRPr b="0" lang="de-DE" sz="32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00" name="Grafik 3" descr="Ein Bild, das draußen, Person, Himmel, Gras enthält.&#10;&#10;Automatisch generierte Beschreibung"/>
          <p:cNvPicPr/>
          <p:nvPr/>
        </p:nvPicPr>
        <p:blipFill>
          <a:blip r:embed="rId2"/>
          <a:stretch/>
        </p:blipFill>
        <p:spPr>
          <a:xfrm>
            <a:off x="782280" y="389880"/>
            <a:ext cx="5313240" cy="3984840"/>
          </a:xfrm>
          <a:prstGeom prst="rect">
            <a:avLst/>
          </a:prstGeom>
          <a:ln w="0">
            <a:noFill/>
          </a:ln>
        </p:spPr>
      </p:pic>
      <p:pic>
        <p:nvPicPr>
          <p:cNvPr id="101" name="Grafik 4" descr="Ein Bild, das Person, draußen, Kleidung, Baum enthält.&#10;&#10;Automatisch generierte Beschreibung"/>
          <p:cNvPicPr/>
          <p:nvPr/>
        </p:nvPicPr>
        <p:blipFill>
          <a:blip r:embed="rId3"/>
          <a:stretch/>
        </p:blipFill>
        <p:spPr>
          <a:xfrm>
            <a:off x="6687720" y="389880"/>
            <a:ext cx="2278800" cy="3038760"/>
          </a:xfrm>
          <a:prstGeom prst="rect">
            <a:avLst/>
          </a:prstGeom>
          <a:ln w="0">
            <a:noFill/>
          </a:ln>
        </p:spPr>
      </p:pic>
      <p:pic>
        <p:nvPicPr>
          <p:cNvPr id="102" name="Grafik 5" descr=""/>
          <p:cNvPicPr/>
          <p:nvPr/>
        </p:nvPicPr>
        <p:blipFill>
          <a:blip r:embed="rId4"/>
          <a:stretch/>
        </p:blipFill>
        <p:spPr>
          <a:xfrm>
            <a:off x="9385200" y="389880"/>
            <a:ext cx="2278800" cy="30387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>
              <a:lnSpc>
                <a:spcPct val="90000"/>
              </a:lnSpc>
              <a:buNone/>
              <a:tabLst>
                <a:tab algn="l" pos="0"/>
              </a:tabLst>
            </a:pPr>
            <a:r>
              <a:rPr b="1" lang="de-DE" sz="3200" spc="-1" strike="noStrike">
                <a:solidFill>
                  <a:srgbClr val="ffffff"/>
                </a:solidFill>
                <a:latin typeface="Secca KjG"/>
              </a:rPr>
              <a:t>Wie sieht ein typischer Tag im Ferienlager aus?  </a:t>
            </a:r>
            <a:endParaRPr b="0" lang="de-DE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4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de-DE" sz="2800" spc="-1" strike="noStrike">
                <a:solidFill>
                  <a:srgbClr val="ffffff"/>
                </a:solidFill>
                <a:latin typeface="Secca KjG"/>
              </a:rPr>
              <a:t>8:30</a:t>
            </a:r>
            <a:r>
              <a:rPr b="0" lang="de-DE" sz="2800" spc="-1" strike="noStrike">
                <a:solidFill>
                  <a:srgbClr val="ffffff"/>
                </a:solidFill>
                <a:latin typeface="Secca KjG"/>
              </a:rPr>
              <a:t>	</a:t>
            </a:r>
            <a:r>
              <a:rPr b="0" lang="de-DE" sz="2800" spc="-1" strike="noStrike">
                <a:solidFill>
                  <a:srgbClr val="ffffff"/>
                </a:solidFill>
                <a:latin typeface="Secca KjG"/>
              </a:rPr>
              <a:t>	</a:t>
            </a:r>
            <a:r>
              <a:rPr b="0" lang="de-DE" sz="2800" spc="-1" strike="noStrike">
                <a:solidFill>
                  <a:srgbClr val="ffffff"/>
                </a:solidFill>
                <a:latin typeface="Secca KjG"/>
              </a:rPr>
              <a:t>Wecken</a:t>
            </a: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de-DE" sz="2800" spc="-1" strike="noStrike">
                <a:solidFill>
                  <a:srgbClr val="ffffff"/>
                </a:solidFill>
                <a:latin typeface="Secca KjG"/>
              </a:rPr>
              <a:t>9:15</a:t>
            </a:r>
            <a:r>
              <a:rPr b="0" lang="de-DE" sz="2800" spc="-1" strike="noStrike">
                <a:solidFill>
                  <a:srgbClr val="ffffff"/>
                </a:solidFill>
                <a:latin typeface="Secca KjG"/>
              </a:rPr>
              <a:t>	</a:t>
            </a:r>
            <a:r>
              <a:rPr b="0" lang="de-DE" sz="2800" spc="-1" strike="noStrike">
                <a:solidFill>
                  <a:srgbClr val="ffffff"/>
                </a:solidFill>
                <a:latin typeface="Secca KjG"/>
              </a:rPr>
              <a:t>	</a:t>
            </a:r>
            <a:r>
              <a:rPr b="0" lang="de-DE" sz="2800" spc="-1" strike="noStrike">
                <a:solidFill>
                  <a:srgbClr val="ffffff"/>
                </a:solidFill>
                <a:latin typeface="Secca KjG"/>
              </a:rPr>
              <a:t>Einstieg</a:t>
            </a: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de-DE" sz="2800" spc="-1" strike="noStrike">
                <a:solidFill>
                  <a:srgbClr val="ffffff"/>
                </a:solidFill>
                <a:latin typeface="Secca KjG"/>
              </a:rPr>
              <a:t>9:20</a:t>
            </a:r>
            <a:r>
              <a:rPr b="0" lang="de-DE" sz="2800" spc="-1" strike="noStrike">
                <a:solidFill>
                  <a:srgbClr val="ffffff"/>
                </a:solidFill>
                <a:latin typeface="Secca KjG"/>
              </a:rPr>
              <a:t>	</a:t>
            </a:r>
            <a:r>
              <a:rPr b="0" lang="de-DE" sz="2800" spc="-1" strike="noStrike">
                <a:solidFill>
                  <a:srgbClr val="ffffff"/>
                </a:solidFill>
                <a:latin typeface="Secca KjG"/>
              </a:rPr>
              <a:t>	</a:t>
            </a:r>
            <a:r>
              <a:rPr b="0" lang="de-DE" sz="2800" spc="-1" strike="noStrike">
                <a:solidFill>
                  <a:srgbClr val="ffffff"/>
                </a:solidFill>
                <a:latin typeface="Secca KjG"/>
              </a:rPr>
              <a:t>Frühstück</a:t>
            </a: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de-DE" sz="2800" spc="-1" strike="noStrike">
                <a:solidFill>
                  <a:srgbClr val="ffffff"/>
                </a:solidFill>
                <a:latin typeface="Secca KjG"/>
              </a:rPr>
              <a:t>10:30</a:t>
            </a:r>
            <a:r>
              <a:rPr b="0" lang="de-DE" sz="2800" spc="-1" strike="noStrike">
                <a:solidFill>
                  <a:srgbClr val="ffffff"/>
                </a:solidFill>
                <a:latin typeface="Secca KjG"/>
              </a:rPr>
              <a:t>	</a:t>
            </a:r>
            <a:r>
              <a:rPr b="0" lang="de-DE" sz="2800" spc="-1" strike="noStrike">
                <a:solidFill>
                  <a:srgbClr val="ffffff"/>
                </a:solidFill>
                <a:latin typeface="Secca KjG"/>
              </a:rPr>
              <a:t>	</a:t>
            </a:r>
            <a:r>
              <a:rPr b="0" lang="de-DE" sz="2800" spc="-1" strike="noStrike">
                <a:solidFill>
                  <a:srgbClr val="ffffff"/>
                </a:solidFill>
                <a:latin typeface="Secca KjG"/>
              </a:rPr>
              <a:t>Morgenprogramm</a:t>
            </a: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de-DE" sz="32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de-DE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5" name="Foliennummernplatzhalter 2"/>
          <p:cNvSpPr/>
          <p:nvPr/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 algn="r">
              <a:lnSpc>
                <a:spcPct val="100000"/>
              </a:lnSpc>
              <a:buNone/>
              <a:tabLst>
                <a:tab algn="l" pos="0"/>
              </a:tabLst>
            </a:pPr>
            <a:fld id="{3F46A3A0-7554-4997-AEF0-E9BCD67A914F}" type="slidenum">
              <a:rPr b="0" lang="de-DE" sz="1800" spc="-1" strike="noStrike">
                <a:solidFill>
                  <a:srgbClr val="000000"/>
                </a:solidFill>
                <a:latin typeface="Calibri"/>
              </a:rPr>
              <a:t>&lt;Foliennummer&gt;</a:t>
            </a:fld>
            <a:endParaRPr b="0" lang="de-DE" sz="1800" spc="-1" strike="noStrike">
              <a:latin typeface="Arial"/>
            </a:endParaRPr>
          </a:p>
        </p:txBody>
      </p:sp>
      <p:sp>
        <p:nvSpPr>
          <p:cNvPr id="106" name="PlaceHolder 3"/>
          <p:cNvSpPr>
            <a:spLocks noGrp="1"/>
          </p:cNvSpPr>
          <p:nvPr>
            <p:ph/>
          </p:nvPr>
        </p:nvSpPr>
        <p:spPr>
          <a:xfrm>
            <a:off x="6172200" y="1825560"/>
            <a:ext cx="5181120" cy="435096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07" name="Grafik 1" descr=""/>
          <p:cNvPicPr/>
          <p:nvPr/>
        </p:nvPicPr>
        <p:blipFill>
          <a:blip r:embed="rId2"/>
          <a:stretch/>
        </p:blipFill>
        <p:spPr>
          <a:xfrm>
            <a:off x="5636880" y="1646280"/>
            <a:ext cx="2154960" cy="2853360"/>
          </a:xfrm>
          <a:prstGeom prst="rect">
            <a:avLst/>
          </a:prstGeom>
          <a:ln w="0">
            <a:noFill/>
          </a:ln>
        </p:spPr>
      </p:pic>
      <p:pic>
        <p:nvPicPr>
          <p:cNvPr id="108" name="Grafik 5" descr=""/>
          <p:cNvPicPr/>
          <p:nvPr/>
        </p:nvPicPr>
        <p:blipFill>
          <a:blip r:embed="rId3"/>
          <a:stretch/>
        </p:blipFill>
        <p:spPr>
          <a:xfrm>
            <a:off x="8610480" y="1646280"/>
            <a:ext cx="2330640" cy="2330640"/>
          </a:xfrm>
          <a:prstGeom prst="rect">
            <a:avLst/>
          </a:prstGeom>
          <a:ln w="0">
            <a:noFill/>
          </a:ln>
        </p:spPr>
      </p:pic>
      <p:pic>
        <p:nvPicPr>
          <p:cNvPr id="109" name="Grafik 6" descr=""/>
          <p:cNvPicPr/>
          <p:nvPr/>
        </p:nvPicPr>
        <p:blipFill>
          <a:blip r:embed="rId4"/>
          <a:stretch/>
        </p:blipFill>
        <p:spPr>
          <a:xfrm>
            <a:off x="8327520" y="4500000"/>
            <a:ext cx="1986120" cy="19861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>
              <a:lnSpc>
                <a:spcPct val="90000"/>
              </a:lnSpc>
              <a:buNone/>
              <a:tabLst>
                <a:tab algn="l" pos="0"/>
              </a:tabLst>
            </a:pPr>
            <a:r>
              <a:rPr b="1" lang="de-DE" sz="3200" spc="-1" strike="noStrike">
                <a:solidFill>
                  <a:srgbClr val="ffffff"/>
                </a:solidFill>
                <a:latin typeface="Secca KjG"/>
              </a:rPr>
              <a:t>Wie sieht ein typischer Tag im Ferienlager aus?  </a:t>
            </a:r>
            <a:endParaRPr b="0" lang="de-DE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1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de-DE" sz="2800" spc="-1" strike="noStrike">
                <a:solidFill>
                  <a:srgbClr val="ffffff"/>
                </a:solidFill>
                <a:latin typeface="Secca KjG"/>
              </a:rPr>
              <a:t>13:00 </a:t>
            </a:r>
            <a:r>
              <a:rPr b="0" lang="de-DE" sz="2800" spc="-1" strike="noStrike">
                <a:solidFill>
                  <a:srgbClr val="ffffff"/>
                </a:solidFill>
                <a:latin typeface="Secca KjG"/>
              </a:rPr>
              <a:t>	</a:t>
            </a:r>
            <a:r>
              <a:rPr b="0" lang="de-DE" sz="2800" spc="-1" strike="noStrike">
                <a:solidFill>
                  <a:srgbClr val="ffffff"/>
                </a:solidFill>
                <a:latin typeface="Secca KjG"/>
              </a:rPr>
              <a:t>	</a:t>
            </a:r>
            <a:r>
              <a:rPr b="0" lang="de-DE" sz="2800" spc="-1" strike="noStrike">
                <a:solidFill>
                  <a:srgbClr val="ffffff"/>
                </a:solidFill>
                <a:latin typeface="Secca KjG"/>
              </a:rPr>
              <a:t>Mittagessen</a:t>
            </a: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de-DE" sz="2800" spc="-1" strike="noStrike">
                <a:solidFill>
                  <a:srgbClr val="ffffff"/>
                </a:solidFill>
                <a:latin typeface="Secca KjG"/>
              </a:rPr>
              <a:t>14:00</a:t>
            </a:r>
            <a:r>
              <a:rPr b="0" lang="de-DE" sz="2800" spc="-1" strike="noStrike">
                <a:solidFill>
                  <a:srgbClr val="ffffff"/>
                </a:solidFill>
                <a:latin typeface="Secca KjG"/>
              </a:rPr>
              <a:t>	</a:t>
            </a:r>
            <a:r>
              <a:rPr b="0" lang="de-DE" sz="2800" spc="-1" strike="noStrike">
                <a:solidFill>
                  <a:srgbClr val="ffffff"/>
                </a:solidFill>
                <a:latin typeface="Secca KjG"/>
              </a:rPr>
              <a:t>	</a:t>
            </a:r>
            <a:r>
              <a:rPr b="0" lang="de-DE" sz="2800" spc="-1" strike="noStrike">
                <a:solidFill>
                  <a:srgbClr val="ffffff"/>
                </a:solidFill>
                <a:latin typeface="Secca KjG"/>
              </a:rPr>
              <a:t>Küchendienst und Klodienst</a:t>
            </a: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de-DE" sz="2800" spc="-1" strike="noStrike">
                <a:solidFill>
                  <a:srgbClr val="ffffff"/>
                </a:solidFill>
                <a:latin typeface="Secca KjG"/>
              </a:rPr>
              <a:t> </a:t>
            </a: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de-DE" sz="2800" spc="-1" strike="noStrike">
                <a:solidFill>
                  <a:srgbClr val="ffffff"/>
                </a:solidFill>
                <a:latin typeface="Secca KjG"/>
              </a:rPr>
              <a:t>15:00</a:t>
            </a:r>
            <a:r>
              <a:rPr b="0" lang="de-DE" sz="2800" spc="-1" strike="noStrike">
                <a:solidFill>
                  <a:srgbClr val="ffffff"/>
                </a:solidFill>
                <a:latin typeface="Secca KjG"/>
              </a:rPr>
              <a:t>	</a:t>
            </a:r>
            <a:r>
              <a:rPr b="0" lang="de-DE" sz="2800" spc="-1" strike="noStrike">
                <a:solidFill>
                  <a:srgbClr val="ffffff"/>
                </a:solidFill>
                <a:latin typeface="Secca KjG"/>
              </a:rPr>
              <a:t>	</a:t>
            </a:r>
            <a:r>
              <a:rPr b="0" lang="de-DE" sz="2800" spc="-1" strike="noStrike">
                <a:solidFill>
                  <a:srgbClr val="ffffff"/>
                </a:solidFill>
                <a:latin typeface="Secca KjG"/>
              </a:rPr>
              <a:t>Kuchen</a:t>
            </a: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de-DE" sz="2800" spc="-1" strike="noStrike">
                <a:solidFill>
                  <a:srgbClr val="ffffff"/>
                </a:solidFill>
                <a:latin typeface="Secca KjG"/>
              </a:rPr>
              <a:t>15:30</a:t>
            </a:r>
            <a:r>
              <a:rPr b="0" lang="de-DE" sz="2800" spc="-1" strike="noStrike">
                <a:solidFill>
                  <a:srgbClr val="ffffff"/>
                </a:solidFill>
                <a:latin typeface="Secca KjG"/>
              </a:rPr>
              <a:t>	</a:t>
            </a:r>
            <a:r>
              <a:rPr b="0" lang="de-DE" sz="2800" spc="-1" strike="noStrike">
                <a:solidFill>
                  <a:srgbClr val="ffffff"/>
                </a:solidFill>
                <a:latin typeface="Secca KjG"/>
              </a:rPr>
              <a:t>	</a:t>
            </a:r>
            <a:r>
              <a:rPr b="0" lang="de-DE" sz="2800" spc="-1" strike="noStrike">
                <a:solidFill>
                  <a:srgbClr val="ffffff"/>
                </a:solidFill>
                <a:latin typeface="Secca KjG"/>
              </a:rPr>
              <a:t>Nachmittagsprogramm</a:t>
            </a: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de-DE" sz="32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de-DE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2" name="Foliennummernplatzhalter 2"/>
          <p:cNvSpPr/>
          <p:nvPr/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 algn="r">
              <a:lnSpc>
                <a:spcPct val="100000"/>
              </a:lnSpc>
              <a:buNone/>
              <a:tabLst>
                <a:tab algn="l" pos="0"/>
              </a:tabLst>
            </a:pPr>
            <a:fld id="{4C4DB72A-5062-47B7-91C3-9413C4921783}" type="slidenum">
              <a:rPr b="0" lang="de-DE" sz="1800" spc="-1" strike="noStrike">
                <a:solidFill>
                  <a:srgbClr val="000000"/>
                </a:solidFill>
                <a:latin typeface="Calibri"/>
              </a:rPr>
              <a:t>&lt;Foliennummer&gt;</a:t>
            </a:fld>
            <a:endParaRPr b="0" lang="de-DE" sz="1800" spc="-1" strike="noStrike">
              <a:latin typeface="Arial"/>
            </a:endParaRPr>
          </a:p>
        </p:txBody>
      </p:sp>
      <p:sp>
        <p:nvSpPr>
          <p:cNvPr id="113" name="PlaceHolder 3"/>
          <p:cNvSpPr>
            <a:spLocks noGrp="1"/>
          </p:cNvSpPr>
          <p:nvPr>
            <p:ph/>
          </p:nvPr>
        </p:nvSpPr>
        <p:spPr>
          <a:xfrm>
            <a:off x="6172200" y="1825560"/>
            <a:ext cx="5181120" cy="435096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14" name="Grafik 8" descr=""/>
          <p:cNvPicPr/>
          <p:nvPr/>
        </p:nvPicPr>
        <p:blipFill>
          <a:blip r:embed="rId2"/>
          <a:stretch/>
        </p:blipFill>
        <p:spPr>
          <a:xfrm>
            <a:off x="7123680" y="1646280"/>
            <a:ext cx="1709280" cy="1709280"/>
          </a:xfrm>
          <a:prstGeom prst="rect">
            <a:avLst/>
          </a:prstGeom>
          <a:ln w="0">
            <a:noFill/>
          </a:ln>
        </p:spPr>
      </p:pic>
      <p:pic>
        <p:nvPicPr>
          <p:cNvPr id="115" name="Grafik 9" descr=""/>
          <p:cNvPicPr/>
          <p:nvPr/>
        </p:nvPicPr>
        <p:blipFill>
          <a:blip r:embed="rId3"/>
          <a:stretch/>
        </p:blipFill>
        <p:spPr>
          <a:xfrm>
            <a:off x="7123680" y="4061880"/>
            <a:ext cx="3240720" cy="2430720"/>
          </a:xfrm>
          <a:prstGeom prst="rect">
            <a:avLst/>
          </a:prstGeom>
          <a:ln w="0">
            <a:noFill/>
          </a:ln>
        </p:spPr>
      </p:pic>
      <p:pic>
        <p:nvPicPr>
          <p:cNvPr id="116" name="Picture 4" descr=""/>
          <p:cNvPicPr/>
          <p:nvPr/>
        </p:nvPicPr>
        <p:blipFill>
          <a:blip r:embed="rId4"/>
          <a:stretch/>
        </p:blipFill>
        <p:spPr>
          <a:xfrm>
            <a:off x="9087480" y="1495440"/>
            <a:ext cx="3013560" cy="22600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5" dur="indefinite" restart="never" nodeType="tmRoot">
          <p:childTnLst>
            <p:seq>
              <p:cTn id="16" dur="indefinite" nodeType="mainSeq">
                <p:childTnLst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>
              <a:lnSpc>
                <a:spcPct val="90000"/>
              </a:lnSpc>
              <a:buNone/>
              <a:tabLst>
                <a:tab algn="l" pos="0"/>
              </a:tabLst>
            </a:pPr>
            <a:r>
              <a:rPr b="1" lang="de-DE" sz="3200" spc="-1" strike="noStrike">
                <a:solidFill>
                  <a:srgbClr val="ffffff"/>
                </a:solidFill>
                <a:latin typeface="Secca KjG"/>
              </a:rPr>
              <a:t>Wie sieht ein typischer Tag im Ferienlager aus?  </a:t>
            </a:r>
            <a:endParaRPr b="0" lang="de-DE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8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>
              <a:lnSpc>
                <a:spcPct val="7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de-DE" sz="18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7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de-DE" sz="2800" spc="-1" strike="noStrike">
                <a:solidFill>
                  <a:srgbClr val="ffffff"/>
                </a:solidFill>
                <a:latin typeface="Secca KjG"/>
              </a:rPr>
              <a:t>18:30 </a:t>
            </a:r>
            <a:r>
              <a:rPr b="0" lang="de-DE" sz="2800" spc="-1" strike="noStrike">
                <a:solidFill>
                  <a:srgbClr val="ffffff"/>
                </a:solidFill>
                <a:latin typeface="Secca KjG"/>
              </a:rPr>
              <a:t>	</a:t>
            </a:r>
            <a:r>
              <a:rPr b="0" lang="de-DE" sz="2800" spc="-1" strike="noStrike">
                <a:solidFill>
                  <a:srgbClr val="ffffff"/>
                </a:solidFill>
                <a:latin typeface="Secca KjG"/>
              </a:rPr>
              <a:t>           Abendessen</a:t>
            </a: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7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7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de-DE" sz="2800" spc="-1" strike="noStrike">
                <a:solidFill>
                  <a:srgbClr val="ffffff"/>
                </a:solidFill>
                <a:latin typeface="Secca KjG"/>
              </a:rPr>
              <a:t>19:00</a:t>
            </a:r>
            <a:r>
              <a:rPr b="0" lang="de-DE" sz="2800" spc="-1" strike="noStrike">
                <a:solidFill>
                  <a:srgbClr val="ffffff"/>
                </a:solidFill>
                <a:latin typeface="Secca KjG"/>
              </a:rPr>
              <a:t>	</a:t>
            </a:r>
            <a:r>
              <a:rPr b="0" lang="de-DE" sz="2800" spc="-1" strike="noStrike">
                <a:solidFill>
                  <a:srgbClr val="ffffff"/>
                </a:solidFill>
                <a:latin typeface="Secca KjG"/>
              </a:rPr>
              <a:t>	</a:t>
            </a:r>
            <a:r>
              <a:rPr b="0" lang="de-DE" sz="2800" spc="-1" strike="noStrike">
                <a:solidFill>
                  <a:srgbClr val="ffffff"/>
                </a:solidFill>
                <a:latin typeface="Secca KjG"/>
              </a:rPr>
              <a:t>Handystunde</a:t>
            </a: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7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7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de-DE" sz="2800" spc="-1" strike="noStrike">
                <a:solidFill>
                  <a:srgbClr val="ffffff"/>
                </a:solidFill>
                <a:latin typeface="Secca KjG"/>
              </a:rPr>
              <a:t>20:00</a:t>
            </a:r>
            <a:r>
              <a:rPr b="0" lang="de-DE" sz="2800" spc="-1" strike="noStrike">
                <a:solidFill>
                  <a:srgbClr val="ffffff"/>
                </a:solidFill>
                <a:latin typeface="Secca KjG"/>
              </a:rPr>
              <a:t>	</a:t>
            </a:r>
            <a:r>
              <a:rPr b="0" lang="de-DE" sz="2800" spc="-1" strike="noStrike">
                <a:solidFill>
                  <a:srgbClr val="ffffff"/>
                </a:solidFill>
                <a:latin typeface="Secca KjG"/>
              </a:rPr>
              <a:t>	</a:t>
            </a:r>
            <a:r>
              <a:rPr b="0" lang="de-DE" sz="2800" spc="-1" strike="noStrike">
                <a:solidFill>
                  <a:srgbClr val="ffffff"/>
                </a:solidFill>
                <a:latin typeface="Secca KjG"/>
              </a:rPr>
              <a:t>Abendprogramm</a:t>
            </a: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7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7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de-DE" sz="2800" spc="-1" strike="noStrike">
                <a:solidFill>
                  <a:srgbClr val="ffffff"/>
                </a:solidFill>
                <a:latin typeface="Secca KjG"/>
              </a:rPr>
              <a:t>22:00</a:t>
            </a:r>
            <a:r>
              <a:rPr b="0" lang="de-DE" sz="2800" spc="-1" strike="noStrike">
                <a:solidFill>
                  <a:srgbClr val="ffffff"/>
                </a:solidFill>
                <a:latin typeface="Secca KjG"/>
              </a:rPr>
              <a:t>	</a:t>
            </a:r>
            <a:r>
              <a:rPr b="0" lang="de-DE" sz="2800" spc="-1" strike="noStrike">
                <a:solidFill>
                  <a:srgbClr val="ffffff"/>
                </a:solidFill>
                <a:latin typeface="Secca KjG"/>
              </a:rPr>
              <a:t>	</a:t>
            </a:r>
            <a:r>
              <a:rPr b="0" lang="de-DE" sz="2800" spc="-1" strike="noStrike">
                <a:solidFill>
                  <a:srgbClr val="ffffff"/>
                </a:solidFill>
                <a:latin typeface="Secca KjG"/>
              </a:rPr>
              <a:t>Nachtruhe</a:t>
            </a: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7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7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de-DE" sz="2800" spc="-1" strike="noStrike">
                <a:solidFill>
                  <a:srgbClr val="ffffff"/>
                </a:solidFill>
                <a:latin typeface="Secca KjG"/>
              </a:rPr>
              <a:t>23:00</a:t>
            </a:r>
            <a:r>
              <a:rPr b="0" lang="de-DE" sz="2800" spc="-1" strike="noStrike">
                <a:solidFill>
                  <a:srgbClr val="ffffff"/>
                </a:solidFill>
                <a:latin typeface="Secca KjG"/>
              </a:rPr>
              <a:t>	</a:t>
            </a:r>
            <a:r>
              <a:rPr b="0" lang="de-DE" sz="2800" spc="-1" strike="noStrike">
                <a:solidFill>
                  <a:srgbClr val="ffffff"/>
                </a:solidFill>
                <a:latin typeface="Secca KjG"/>
              </a:rPr>
              <a:t>	</a:t>
            </a:r>
            <a:r>
              <a:rPr b="0" lang="de-DE" sz="2800" spc="-1" strike="noStrike">
                <a:solidFill>
                  <a:srgbClr val="ffffff"/>
                </a:solidFill>
                <a:latin typeface="Secca KjG"/>
              </a:rPr>
              <a:t>Bettruhe </a:t>
            </a: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7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de-DE" sz="18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7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de-DE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9" name="Foliennummernplatzhalter 2"/>
          <p:cNvSpPr/>
          <p:nvPr/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 algn="r">
              <a:lnSpc>
                <a:spcPct val="100000"/>
              </a:lnSpc>
              <a:buNone/>
              <a:tabLst>
                <a:tab algn="l" pos="0"/>
              </a:tabLst>
            </a:pPr>
            <a:fld id="{A7057221-B98A-451D-8346-6CF1DA2EA17A}" type="slidenum">
              <a:rPr b="0" lang="de-DE" sz="1800" spc="-1" strike="noStrike">
                <a:solidFill>
                  <a:srgbClr val="000000"/>
                </a:solidFill>
                <a:latin typeface="Calibri"/>
              </a:rPr>
              <a:t>&lt;Foliennummer&gt;</a:t>
            </a:fld>
            <a:endParaRPr b="0" lang="de-DE" sz="1800" spc="-1" strike="noStrike">
              <a:latin typeface="Arial"/>
            </a:endParaRPr>
          </a:p>
        </p:txBody>
      </p:sp>
      <p:sp>
        <p:nvSpPr>
          <p:cNvPr id="120" name="PlaceHolder 3"/>
          <p:cNvSpPr>
            <a:spLocks noGrp="1"/>
          </p:cNvSpPr>
          <p:nvPr>
            <p:ph/>
          </p:nvPr>
        </p:nvSpPr>
        <p:spPr>
          <a:xfrm>
            <a:off x="6172200" y="1825560"/>
            <a:ext cx="5181120" cy="435096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>
              <a:lnSpc>
                <a:spcPct val="7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de-DE" sz="15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7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de-DE" sz="15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7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de-DE" sz="15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21" name="Grafik 1" descr=""/>
          <p:cNvPicPr/>
          <p:nvPr/>
        </p:nvPicPr>
        <p:blipFill>
          <a:blip r:embed="rId2"/>
          <a:stretch/>
        </p:blipFill>
        <p:spPr>
          <a:xfrm>
            <a:off x="5713200" y="1288440"/>
            <a:ext cx="2148480" cy="2864880"/>
          </a:xfrm>
          <a:prstGeom prst="rect">
            <a:avLst/>
          </a:prstGeom>
          <a:ln w="0">
            <a:noFill/>
          </a:ln>
        </p:spPr>
      </p:pic>
      <p:pic>
        <p:nvPicPr>
          <p:cNvPr id="122" name="Grafik 5" descr=""/>
          <p:cNvPicPr/>
          <p:nvPr/>
        </p:nvPicPr>
        <p:blipFill>
          <a:blip r:embed="rId3"/>
          <a:stretch/>
        </p:blipFill>
        <p:spPr>
          <a:xfrm>
            <a:off x="8610480" y="1288440"/>
            <a:ext cx="2854080" cy="2140200"/>
          </a:xfrm>
          <a:prstGeom prst="rect">
            <a:avLst/>
          </a:prstGeom>
          <a:ln w="0">
            <a:noFill/>
          </a:ln>
        </p:spPr>
      </p:pic>
      <p:pic>
        <p:nvPicPr>
          <p:cNvPr id="123" name="Grafik 6" descr=""/>
          <p:cNvPicPr/>
          <p:nvPr/>
        </p:nvPicPr>
        <p:blipFill>
          <a:blip r:embed="rId4"/>
          <a:stretch/>
        </p:blipFill>
        <p:spPr>
          <a:xfrm>
            <a:off x="9715680" y="3608280"/>
            <a:ext cx="1518840" cy="2703240"/>
          </a:xfrm>
          <a:prstGeom prst="rect">
            <a:avLst/>
          </a:prstGeom>
          <a:ln w="0">
            <a:noFill/>
          </a:ln>
        </p:spPr>
      </p:pic>
      <p:pic>
        <p:nvPicPr>
          <p:cNvPr id="124" name="Grafik 11" descr=""/>
          <p:cNvPicPr/>
          <p:nvPr/>
        </p:nvPicPr>
        <p:blipFill>
          <a:blip r:embed="rId5"/>
          <a:stretch/>
        </p:blipFill>
        <p:spPr>
          <a:xfrm>
            <a:off x="5713200" y="4304160"/>
            <a:ext cx="3609720" cy="20304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29" dur="indefinite" restart="never" nodeType="tmRoot">
          <p:childTnLst>
            <p:seq>
              <p:cTn id="30" dur="indefinite" nodeType="mainSeq">
                <p:childTnLst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>
              <a:lnSpc>
                <a:spcPct val="90000"/>
              </a:lnSpc>
              <a:buNone/>
              <a:tabLst>
                <a:tab algn="l" pos="0"/>
              </a:tabLst>
            </a:pPr>
            <a:r>
              <a:rPr b="1" lang="de-DE" sz="4400" spc="-1" strike="noStrike">
                <a:solidFill>
                  <a:srgbClr val="ffffff"/>
                </a:solidFill>
                <a:latin typeface="Secca KjG"/>
              </a:rPr>
              <a:t>Wo geht´s hin? </a:t>
            </a:r>
            <a:endParaRPr b="0" lang="de-DE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6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ffffff"/>
              </a:buClr>
              <a:buFont typeface="Arial"/>
              <a:buChar char="•"/>
            </a:pPr>
            <a:r>
              <a:rPr b="0" lang="de-DE" sz="2800" spc="-1" strike="noStrike">
                <a:solidFill>
                  <a:srgbClr val="ffffff"/>
                </a:solidFill>
                <a:latin typeface="Secca KjG"/>
              </a:rPr>
              <a:t>Schullandheim „Schönsicht“ Netzschkau</a:t>
            </a: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ffffff"/>
              </a:buClr>
              <a:buFont typeface="Arial"/>
              <a:buChar char="•"/>
            </a:pPr>
            <a:r>
              <a:rPr b="0" lang="de-DE" sz="2800" spc="-1" strike="noStrike">
                <a:solidFill>
                  <a:srgbClr val="ffffff"/>
                </a:solidFill>
                <a:latin typeface="Secca KjG"/>
              </a:rPr>
              <a:t>08491 Netzschkau, Schönsichtweg 34</a:t>
            </a: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7" name="Foliennummernplatzhalter 2"/>
          <p:cNvSpPr/>
          <p:nvPr/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 algn="r">
              <a:lnSpc>
                <a:spcPct val="100000"/>
              </a:lnSpc>
              <a:buNone/>
              <a:tabLst>
                <a:tab algn="l" pos="0"/>
              </a:tabLst>
            </a:pPr>
            <a:fld id="{5E084958-F535-4055-9662-9DA1651859F9}" type="slidenum">
              <a:rPr b="0" lang="de-DE" sz="1800" spc="-1" strike="noStrike">
                <a:solidFill>
                  <a:srgbClr val="000000"/>
                </a:solidFill>
                <a:latin typeface="Calibri"/>
              </a:rPr>
              <a:t>&lt;Foliennummer&gt;</a:t>
            </a:fld>
            <a:endParaRPr b="0" lang="de-DE" sz="1800" spc="-1" strike="noStrike">
              <a:latin typeface="Arial"/>
            </a:endParaRPr>
          </a:p>
        </p:txBody>
      </p:sp>
      <p:pic>
        <p:nvPicPr>
          <p:cNvPr id="128" name="Inhaltsplatzhalter 12" descr=""/>
          <p:cNvPicPr/>
          <p:nvPr/>
        </p:nvPicPr>
        <p:blipFill>
          <a:blip r:embed="rId2"/>
          <a:stretch/>
        </p:blipFill>
        <p:spPr>
          <a:xfrm>
            <a:off x="6368760" y="3468960"/>
            <a:ext cx="4225320" cy="2814840"/>
          </a:xfrm>
          <a:prstGeom prst="rect">
            <a:avLst/>
          </a:prstGeom>
          <a:ln w="0">
            <a:noFill/>
          </a:ln>
        </p:spPr>
      </p:pic>
      <p:pic>
        <p:nvPicPr>
          <p:cNvPr id="129" name="Grafik 11" descr=""/>
          <p:cNvPicPr/>
          <p:nvPr/>
        </p:nvPicPr>
        <p:blipFill>
          <a:blip r:embed="rId3"/>
          <a:stretch/>
        </p:blipFill>
        <p:spPr>
          <a:xfrm>
            <a:off x="838080" y="2790360"/>
            <a:ext cx="4735800" cy="2959920"/>
          </a:xfrm>
          <a:prstGeom prst="rect">
            <a:avLst/>
          </a:prstGeom>
          <a:ln w="0">
            <a:noFill/>
          </a:ln>
        </p:spPr>
      </p:pic>
      <p:pic>
        <p:nvPicPr>
          <p:cNvPr id="130" name="Grafik 13" descr=""/>
          <p:cNvPicPr/>
          <p:nvPr/>
        </p:nvPicPr>
        <p:blipFill>
          <a:blip r:embed="rId4"/>
          <a:stretch/>
        </p:blipFill>
        <p:spPr>
          <a:xfrm>
            <a:off x="7297200" y="640440"/>
            <a:ext cx="3891960" cy="24325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PlaceHolder 1"/>
          <p:cNvSpPr>
            <a:spLocks noGrp="1"/>
          </p:cNvSpPr>
          <p:nvPr>
            <p:ph/>
          </p:nvPr>
        </p:nvSpPr>
        <p:spPr>
          <a:xfrm>
            <a:off x="740520" y="5046840"/>
            <a:ext cx="10515240" cy="149976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1" lang="de-DE" sz="3200" spc="-1" strike="noStrike">
                <a:solidFill>
                  <a:srgbClr val="ffffff"/>
                </a:solidFill>
                <a:latin typeface="Calibri"/>
              </a:rPr>
              <a:t>Wo geht´s hin? </a:t>
            </a:r>
            <a:endParaRPr b="0" lang="de-DE" sz="32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32" name="Grafik 3" descr=""/>
          <p:cNvPicPr/>
          <p:nvPr/>
        </p:nvPicPr>
        <p:blipFill>
          <a:blip r:embed="rId2"/>
          <a:stretch/>
        </p:blipFill>
        <p:spPr>
          <a:xfrm>
            <a:off x="671040" y="403200"/>
            <a:ext cx="3560040" cy="2371680"/>
          </a:xfrm>
          <a:prstGeom prst="rect">
            <a:avLst/>
          </a:prstGeom>
          <a:ln w="0">
            <a:noFill/>
          </a:ln>
        </p:spPr>
      </p:pic>
      <p:pic>
        <p:nvPicPr>
          <p:cNvPr id="133" name="Grafik 4" descr=""/>
          <p:cNvPicPr/>
          <p:nvPr/>
        </p:nvPicPr>
        <p:blipFill>
          <a:blip r:embed="rId3"/>
          <a:stretch/>
        </p:blipFill>
        <p:spPr>
          <a:xfrm>
            <a:off x="4432680" y="403200"/>
            <a:ext cx="3645360" cy="2430360"/>
          </a:xfrm>
          <a:prstGeom prst="rect">
            <a:avLst/>
          </a:prstGeom>
          <a:ln w="0">
            <a:noFill/>
          </a:ln>
        </p:spPr>
      </p:pic>
      <p:pic>
        <p:nvPicPr>
          <p:cNvPr id="134" name="Grafik 5" descr=""/>
          <p:cNvPicPr/>
          <p:nvPr/>
        </p:nvPicPr>
        <p:blipFill>
          <a:blip r:embed="rId4"/>
          <a:stretch/>
        </p:blipFill>
        <p:spPr>
          <a:xfrm>
            <a:off x="817200" y="3366360"/>
            <a:ext cx="4425840" cy="2765880"/>
          </a:xfrm>
          <a:prstGeom prst="rect">
            <a:avLst/>
          </a:prstGeom>
          <a:ln w="0">
            <a:noFill/>
          </a:ln>
        </p:spPr>
      </p:pic>
      <p:pic>
        <p:nvPicPr>
          <p:cNvPr id="135" name="Grafik 6" descr=""/>
          <p:cNvPicPr/>
          <p:nvPr/>
        </p:nvPicPr>
        <p:blipFill>
          <a:blip r:embed="rId5"/>
          <a:stretch/>
        </p:blipFill>
        <p:spPr>
          <a:xfrm>
            <a:off x="6276240" y="3236760"/>
            <a:ext cx="4588920" cy="3218040"/>
          </a:xfrm>
          <a:prstGeom prst="rect">
            <a:avLst/>
          </a:prstGeom>
          <a:ln w="0">
            <a:noFill/>
          </a:ln>
        </p:spPr>
      </p:pic>
      <p:pic>
        <p:nvPicPr>
          <p:cNvPr id="136" name="Grafik 7" descr=""/>
          <p:cNvPicPr/>
          <p:nvPr/>
        </p:nvPicPr>
        <p:blipFill>
          <a:blip r:embed="rId6"/>
          <a:stretch/>
        </p:blipFill>
        <p:spPr>
          <a:xfrm>
            <a:off x="8279280" y="509040"/>
            <a:ext cx="3718800" cy="23241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>KjG%20Präsentation(1)</Template>
  <TotalTime>4</TotalTime>
  <Application>LibreOffice/7.3.7.2$Linux_X86_64 LibreOffice_project/30$Build-2</Application>
  <AppVersion>15.0000</AppVersion>
  <Words>306</Words>
  <Paragraphs>115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2023-11-01T10:35:01Z</dcterms:created>
  <dc:creator>Viktoria Miserre</dc:creator>
  <dc:description/>
  <dc:language>de-DE</dc:language>
  <cp:lastModifiedBy/>
  <dcterms:modified xsi:type="dcterms:W3CDTF">2024-11-25T19:58:28Z</dcterms:modified>
  <cp:revision>7</cp:revision>
  <dc:subject/>
  <dc:title>PowerPoint-Präsentation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otes">
    <vt:i4>5</vt:i4>
  </property>
  <property fmtid="{D5CDD505-2E9C-101B-9397-08002B2CF9AE}" pid="3" name="PresentationFormat">
    <vt:lpwstr>Breitbild</vt:lpwstr>
  </property>
  <property fmtid="{D5CDD505-2E9C-101B-9397-08002B2CF9AE}" pid="4" name="Slides">
    <vt:i4>14</vt:i4>
  </property>
</Properties>
</file>